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4"/>
  </p:sldMasterIdLst>
  <p:notesMasterIdLst>
    <p:notesMasterId r:id="rId23"/>
  </p:notesMasterIdLst>
  <p:handoutMasterIdLst>
    <p:handoutMasterId r:id="rId24"/>
  </p:handoutMasterIdLst>
  <p:sldIdLst>
    <p:sldId id="278" r:id="rId5"/>
    <p:sldId id="330" r:id="rId6"/>
    <p:sldId id="377" r:id="rId7"/>
    <p:sldId id="378" r:id="rId8"/>
    <p:sldId id="380" r:id="rId9"/>
    <p:sldId id="381" r:id="rId10"/>
    <p:sldId id="382" r:id="rId11"/>
    <p:sldId id="384" r:id="rId12"/>
    <p:sldId id="385" r:id="rId13"/>
    <p:sldId id="386" r:id="rId14"/>
    <p:sldId id="393" r:id="rId15"/>
    <p:sldId id="387" r:id="rId16"/>
    <p:sldId id="392" r:id="rId17"/>
    <p:sldId id="388" r:id="rId18"/>
    <p:sldId id="389" r:id="rId19"/>
    <p:sldId id="390" r:id="rId20"/>
    <p:sldId id="391" r:id="rId21"/>
    <p:sldId id="32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3AC26D-0D51-410C-A0E9-F9031B14BB4C}" v="108" dt="2026-06-29T14:06:28.623"/>
  </p1510:revLst>
</p1510:revInfo>
</file>

<file path=ppt/tableStyles.xml><?xml version="1.0" encoding="utf-8"?>
<a:tblStyleLst xmlns:a="http://schemas.openxmlformats.org/drawingml/2006/main" def="{72833802-FEF1-4C79-8D5D-14CF1EAF98D9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157" autoAdjust="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32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Sellapillai" userId="5a95c19abef8aa5e" providerId="LiveId" clId="{16E880E1-2AC6-4E70-A760-F9EC12A4619F}"/>
    <pc:docChg chg="undo redo custSel addSld delSld modSld sldOrd">
      <pc:chgData name="Alexander Sellapillai" userId="5a95c19abef8aa5e" providerId="LiveId" clId="{16E880E1-2AC6-4E70-A760-F9EC12A4619F}" dt="2026-06-29T15:13:19.176" v="9449" actId="1076"/>
      <pc:docMkLst>
        <pc:docMk/>
      </pc:docMkLst>
      <pc:sldChg chg="delSp modSp mod">
        <pc:chgData name="Alexander Sellapillai" userId="5a95c19abef8aa5e" providerId="LiveId" clId="{16E880E1-2AC6-4E70-A760-F9EC12A4619F}" dt="2026-06-27T16:03:49.362" v="8326" actId="1076"/>
        <pc:sldMkLst>
          <pc:docMk/>
          <pc:sldMk cId="2803092014" sldId="278"/>
        </pc:sldMkLst>
        <pc:spChg chg="mod">
          <ac:chgData name="Alexander Sellapillai" userId="5a95c19abef8aa5e" providerId="LiveId" clId="{16E880E1-2AC6-4E70-A760-F9EC12A4619F}" dt="2026-06-27T16:03:49.362" v="8326" actId="1076"/>
          <ac:spMkLst>
            <pc:docMk/>
            <pc:sldMk cId="2803092014" sldId="278"/>
            <ac:spMk id="5" creationId="{739E2A13-0E6C-1252-A4E3-1D0F91B5EE38}"/>
          </ac:spMkLst>
        </pc:spChg>
        <pc:spChg chg="del">
          <ac:chgData name="Alexander Sellapillai" userId="5a95c19abef8aa5e" providerId="LiveId" clId="{16E880E1-2AC6-4E70-A760-F9EC12A4619F}" dt="2026-06-20T13:20:29.036" v="5007" actId="478"/>
          <ac:spMkLst>
            <pc:docMk/>
            <pc:sldMk cId="2803092014" sldId="278"/>
            <ac:spMk id="15" creationId="{00000000-0000-0000-0000-000000000000}"/>
          </ac:spMkLst>
        </pc:spChg>
      </pc:sldChg>
      <pc:sldChg chg="addSp delSp modSp mod">
        <pc:chgData name="Alexander Sellapillai" userId="5a95c19abef8aa5e" providerId="LiveId" clId="{16E880E1-2AC6-4E70-A760-F9EC12A4619F}" dt="2026-06-29T15:13:19.176" v="9449" actId="1076"/>
        <pc:sldMkLst>
          <pc:docMk/>
          <pc:sldMk cId="369270594" sldId="329"/>
        </pc:sldMkLst>
        <pc:spChg chg="add mod">
          <ac:chgData name="Alexander Sellapillai" userId="5a95c19abef8aa5e" providerId="LiveId" clId="{16E880E1-2AC6-4E70-A760-F9EC12A4619F}" dt="2026-06-29T15:13:19.176" v="9449" actId="1076"/>
          <ac:spMkLst>
            <pc:docMk/>
            <pc:sldMk cId="369270594" sldId="329"/>
            <ac:spMk id="3" creationId="{F416C86A-EA67-CBEA-C347-C4ECE328C670}"/>
          </ac:spMkLst>
        </pc:spChg>
        <pc:spChg chg="mod">
          <ac:chgData name="Alexander Sellapillai" userId="5a95c19abef8aa5e" providerId="LiveId" clId="{16E880E1-2AC6-4E70-A760-F9EC12A4619F}" dt="2026-06-27T16:03:34.141" v="8324" actId="14100"/>
          <ac:spMkLst>
            <pc:docMk/>
            <pc:sldMk cId="369270594" sldId="329"/>
            <ac:spMk id="10" creationId="{548333C1-85D6-0C0A-7ACF-D763E54ACB35}"/>
          </ac:spMkLst>
        </pc:spChg>
        <pc:spChg chg="add mod">
          <ac:chgData name="Alexander Sellapillai" userId="5a95c19abef8aa5e" providerId="LiveId" clId="{16E880E1-2AC6-4E70-A760-F9EC12A4619F}" dt="2026-06-27T16:03:30.228" v="8323" actId="1076"/>
          <ac:spMkLst>
            <pc:docMk/>
            <pc:sldMk cId="369270594" sldId="329"/>
            <ac:spMk id="14" creationId="{FCAFF56E-9252-EE86-C172-95675A75C603}"/>
          </ac:spMkLst>
        </pc:spChg>
        <pc:spChg chg="add">
          <ac:chgData name="Alexander Sellapillai" userId="5a95c19abef8aa5e" providerId="LiveId" clId="{16E880E1-2AC6-4E70-A760-F9EC12A4619F}" dt="2026-06-27T16:03:59.046" v="8328" actId="22"/>
          <ac:spMkLst>
            <pc:docMk/>
            <pc:sldMk cId="369270594" sldId="329"/>
            <ac:spMk id="16" creationId="{A1689023-4710-9E5E-FD9A-30772EF02EC2}"/>
          </ac:spMkLst>
        </pc:spChg>
        <pc:picChg chg="mod">
          <ac:chgData name="Alexander Sellapillai" userId="5a95c19abef8aa5e" providerId="LiveId" clId="{16E880E1-2AC6-4E70-A760-F9EC12A4619F}" dt="2026-06-27T16:03:40.467" v="8325" actId="1076"/>
          <ac:picMkLst>
            <pc:docMk/>
            <pc:sldMk cId="369270594" sldId="329"/>
            <ac:picMk id="7" creationId="{109F75F7-F209-59F2-8CCA-6A20A299E2AB}"/>
          </ac:picMkLst>
        </pc:picChg>
        <pc:picChg chg="add del mod">
          <ac:chgData name="Alexander Sellapillai" userId="5a95c19abef8aa5e" providerId="LiveId" clId="{16E880E1-2AC6-4E70-A760-F9EC12A4619F}" dt="2026-06-29T15:12:54.904" v="9447" actId="21"/>
          <ac:picMkLst>
            <pc:docMk/>
            <pc:sldMk cId="369270594" sldId="329"/>
            <ac:picMk id="8" creationId="{0B9C1D3E-5ACD-71BE-89CC-4E0B31B73279}"/>
          </ac:picMkLst>
        </pc:picChg>
      </pc:sldChg>
      <pc:sldChg chg="addSp delSp modSp mod">
        <pc:chgData name="Alexander Sellapillai" userId="5a95c19abef8aa5e" providerId="LiveId" clId="{16E880E1-2AC6-4E70-A760-F9EC12A4619F}" dt="2026-06-24T03:22:09.237" v="5059" actId="207"/>
        <pc:sldMkLst>
          <pc:docMk/>
          <pc:sldMk cId="2732105841" sldId="330"/>
        </pc:sldMkLst>
        <pc:spChg chg="mod">
          <ac:chgData name="Alexander Sellapillai" userId="5a95c19abef8aa5e" providerId="LiveId" clId="{16E880E1-2AC6-4E70-A760-F9EC12A4619F}" dt="2026-06-24T03:13:23.902" v="5032" actId="1076"/>
          <ac:spMkLst>
            <pc:docMk/>
            <pc:sldMk cId="2732105841" sldId="330"/>
            <ac:spMk id="5" creationId="{739E2A13-0E6C-1252-A4E3-1D0F91B5EE38}"/>
          </ac:spMkLst>
        </pc:spChg>
        <pc:spChg chg="mod">
          <ac:chgData name="Alexander Sellapillai" userId="5a95c19abef8aa5e" providerId="LiveId" clId="{16E880E1-2AC6-4E70-A760-F9EC12A4619F}" dt="2026-06-24T03:22:09.237" v="5059" actId="207"/>
          <ac:spMkLst>
            <pc:docMk/>
            <pc:sldMk cId="2732105841" sldId="330"/>
            <ac:spMk id="8" creationId="{00000000-0000-0000-0000-000000000000}"/>
          </ac:spMkLst>
        </pc:spChg>
        <pc:picChg chg="add mod">
          <ac:chgData name="Alexander Sellapillai" userId="5a95c19abef8aa5e" providerId="LiveId" clId="{16E880E1-2AC6-4E70-A760-F9EC12A4619F}" dt="2026-06-24T03:21:16.390" v="5049" actId="1076"/>
          <ac:picMkLst>
            <pc:docMk/>
            <pc:sldMk cId="2732105841" sldId="330"/>
            <ac:picMk id="3" creationId="{82D599EC-6AC7-96CC-5569-7587C6D26584}"/>
          </ac:picMkLst>
        </pc:picChg>
      </pc:sldChg>
      <pc:sldChg chg="addSp modSp add mod">
        <pc:chgData name="Alexander Sellapillai" userId="5a95c19abef8aa5e" providerId="LiveId" clId="{16E880E1-2AC6-4E70-A760-F9EC12A4619F}" dt="2026-06-24T03:49:39.474" v="5212" actId="20577"/>
        <pc:sldMkLst>
          <pc:docMk/>
          <pc:sldMk cId="301105726" sldId="338"/>
        </pc:sldMkLst>
        <pc:spChg chg="add mod">
          <ac:chgData name="Alexander Sellapillai" userId="5a95c19abef8aa5e" providerId="LiveId" clId="{16E880E1-2AC6-4E70-A760-F9EC12A4619F}" dt="2026-06-24T03:49:39.474" v="5212" actId="20577"/>
          <ac:spMkLst>
            <pc:docMk/>
            <pc:sldMk cId="301105726" sldId="338"/>
            <ac:spMk id="2" creationId="{81BF560D-D9C2-86A2-AC08-280382C77231}"/>
          </ac:spMkLst>
        </pc:spChg>
        <pc:spChg chg="mod">
          <ac:chgData name="Alexander Sellapillai" userId="5a95c19abef8aa5e" providerId="LiveId" clId="{16E880E1-2AC6-4E70-A760-F9EC12A4619F}" dt="2026-06-24T03:47:33.042" v="5173" actId="313"/>
          <ac:spMkLst>
            <pc:docMk/>
            <pc:sldMk cId="301105726" sldId="338"/>
            <ac:spMk id="5" creationId="{656711C3-9C98-552C-4CC6-C1FF40E168CE}"/>
          </ac:spMkLst>
        </pc:spChg>
        <pc:spChg chg="mod">
          <ac:chgData name="Alexander Sellapillai" userId="5a95c19abef8aa5e" providerId="LiveId" clId="{16E880E1-2AC6-4E70-A760-F9EC12A4619F}" dt="2026-06-24T03:46:54.713" v="5133" actId="207"/>
          <ac:spMkLst>
            <pc:docMk/>
            <pc:sldMk cId="301105726" sldId="338"/>
            <ac:spMk id="8" creationId="{BF8E1F46-B237-D30E-5D13-617126D0DB19}"/>
          </ac:spMkLst>
        </pc:spChg>
        <pc:picChg chg="mod">
          <ac:chgData name="Alexander Sellapillai" userId="5a95c19abef8aa5e" providerId="LiveId" clId="{16E880E1-2AC6-4E70-A760-F9EC12A4619F}" dt="2026-06-24T03:47:29.695" v="5172" actId="1076"/>
          <ac:picMkLst>
            <pc:docMk/>
            <pc:sldMk cId="301105726" sldId="338"/>
            <ac:picMk id="3" creationId="{97D86726-0D47-74C6-3016-4DA2BF48C3D1}"/>
          </ac:picMkLst>
        </pc:picChg>
      </pc:sldChg>
      <pc:sldChg chg="addSp delSp modSp add mod">
        <pc:chgData name="Alexander Sellapillai" userId="5a95c19abef8aa5e" providerId="LiveId" clId="{16E880E1-2AC6-4E70-A760-F9EC12A4619F}" dt="2026-06-24T08:36:04.792" v="5395" actId="14100"/>
        <pc:sldMkLst>
          <pc:docMk/>
          <pc:sldMk cId="2996397785" sldId="339"/>
        </pc:sldMkLst>
        <pc:spChg chg="mod">
          <ac:chgData name="Alexander Sellapillai" userId="5a95c19abef8aa5e" providerId="LiveId" clId="{16E880E1-2AC6-4E70-A760-F9EC12A4619F}" dt="2026-06-24T08:30:16.573" v="5366" actId="207"/>
          <ac:spMkLst>
            <pc:docMk/>
            <pc:sldMk cId="2996397785" sldId="339"/>
            <ac:spMk id="5" creationId="{351CD248-DA33-CB3A-869E-3C01C75F846D}"/>
          </ac:spMkLst>
        </pc:spChg>
        <pc:spChg chg="mod">
          <ac:chgData name="Alexander Sellapillai" userId="5a95c19abef8aa5e" providerId="LiveId" clId="{16E880E1-2AC6-4E70-A760-F9EC12A4619F}" dt="2026-06-24T08:33:38.330" v="5389" actId="207"/>
          <ac:spMkLst>
            <pc:docMk/>
            <pc:sldMk cId="2996397785" sldId="339"/>
            <ac:spMk id="8" creationId="{A664118B-E870-0BB3-42B8-7DB8C00ADC48}"/>
          </ac:spMkLst>
        </pc:spChg>
        <pc:picChg chg="add mod">
          <ac:chgData name="Alexander Sellapillai" userId="5a95c19abef8aa5e" providerId="LiveId" clId="{16E880E1-2AC6-4E70-A760-F9EC12A4619F}" dt="2026-06-24T08:36:04.792" v="5395" actId="14100"/>
          <ac:picMkLst>
            <pc:docMk/>
            <pc:sldMk cId="2996397785" sldId="339"/>
            <ac:picMk id="9" creationId="{4E0AB3AE-83F6-B42F-28A7-7281AE4A46B9}"/>
          </ac:picMkLst>
        </pc:picChg>
      </pc:sldChg>
      <pc:sldChg chg="addSp delSp modSp add mod">
        <pc:chgData name="Alexander Sellapillai" userId="5a95c19abef8aa5e" providerId="LiveId" clId="{16E880E1-2AC6-4E70-A760-F9EC12A4619F}" dt="2026-06-24T08:39:22.415" v="5430" actId="1076"/>
        <pc:sldMkLst>
          <pc:docMk/>
          <pc:sldMk cId="736874077" sldId="340"/>
        </pc:sldMkLst>
        <pc:spChg chg="mod">
          <ac:chgData name="Alexander Sellapillai" userId="5a95c19abef8aa5e" providerId="LiveId" clId="{16E880E1-2AC6-4E70-A760-F9EC12A4619F}" dt="2026-06-24T08:39:17.441" v="5429" actId="207"/>
          <ac:spMkLst>
            <pc:docMk/>
            <pc:sldMk cId="736874077" sldId="340"/>
            <ac:spMk id="8" creationId="{5CB6B377-E8D5-D984-8660-99BC2DFB15B8}"/>
          </ac:spMkLst>
        </pc:spChg>
        <pc:picChg chg="add mod">
          <ac:chgData name="Alexander Sellapillai" userId="5a95c19abef8aa5e" providerId="LiveId" clId="{16E880E1-2AC6-4E70-A760-F9EC12A4619F}" dt="2026-06-24T08:39:22.415" v="5430" actId="1076"/>
          <ac:picMkLst>
            <pc:docMk/>
            <pc:sldMk cId="736874077" sldId="340"/>
            <ac:picMk id="3" creationId="{EC7F6586-0162-19BC-DD5A-0AF9E85521C8}"/>
          </ac:picMkLst>
        </pc:picChg>
      </pc:sldChg>
      <pc:sldChg chg="addSp delSp modSp add mod">
        <pc:chgData name="Alexander Sellapillai" userId="5a95c19abef8aa5e" providerId="LiveId" clId="{16E880E1-2AC6-4E70-A760-F9EC12A4619F}" dt="2026-06-24T16:01:27.477" v="5572" actId="2085"/>
        <pc:sldMkLst>
          <pc:docMk/>
          <pc:sldMk cId="1932370334" sldId="341"/>
        </pc:sldMkLst>
        <pc:spChg chg="add mod">
          <ac:chgData name="Alexander Sellapillai" userId="5a95c19abef8aa5e" providerId="LiveId" clId="{16E880E1-2AC6-4E70-A760-F9EC12A4619F}" dt="2026-06-24T16:01:27.477" v="5572" actId="2085"/>
          <ac:spMkLst>
            <pc:docMk/>
            <pc:sldMk cId="1932370334" sldId="341"/>
            <ac:spMk id="6" creationId="{ED677584-8B45-A3F5-E0F5-C9104E14FD4A}"/>
          </ac:spMkLst>
        </pc:spChg>
        <pc:spChg chg="mod">
          <ac:chgData name="Alexander Sellapillai" userId="5a95c19abef8aa5e" providerId="LiveId" clId="{16E880E1-2AC6-4E70-A760-F9EC12A4619F}" dt="2026-06-24T08:45:54.923" v="5555" actId="207"/>
          <ac:spMkLst>
            <pc:docMk/>
            <pc:sldMk cId="1932370334" sldId="341"/>
            <ac:spMk id="8" creationId="{4C0D0C06-B7F6-D5BB-66EA-A444A8CB8CC8}"/>
          </ac:spMkLst>
        </pc:spChg>
      </pc:sldChg>
      <pc:sldChg chg="add">
        <pc:chgData name="Alexander Sellapillai" userId="5a95c19abef8aa5e" providerId="LiveId" clId="{16E880E1-2AC6-4E70-A760-F9EC12A4619F}" dt="2026-06-25T07:22:27.576" v="5573" actId="2890"/>
        <pc:sldMkLst>
          <pc:docMk/>
          <pc:sldMk cId="2504619683" sldId="342"/>
        </pc:sldMkLst>
      </pc:sldChg>
      <pc:sldChg chg="modSp add mod">
        <pc:chgData name="Alexander Sellapillai" userId="5a95c19abef8aa5e" providerId="LiveId" clId="{16E880E1-2AC6-4E70-A760-F9EC12A4619F}" dt="2026-06-25T07:26:05.367" v="5635" actId="1076"/>
        <pc:sldMkLst>
          <pc:docMk/>
          <pc:sldMk cId="1034341258" sldId="343"/>
        </pc:sldMkLst>
        <pc:spChg chg="mod">
          <ac:chgData name="Alexander Sellapillai" userId="5a95c19abef8aa5e" providerId="LiveId" clId="{16E880E1-2AC6-4E70-A760-F9EC12A4619F}" dt="2026-06-25T07:26:05.367" v="5635" actId="1076"/>
          <ac:spMkLst>
            <pc:docMk/>
            <pc:sldMk cId="1034341258" sldId="343"/>
            <ac:spMk id="5" creationId="{74B69E56-A47E-DEA7-E763-11D805E3F5F0}"/>
          </ac:spMkLst>
        </pc:spChg>
        <pc:spChg chg="mod">
          <ac:chgData name="Alexander Sellapillai" userId="5a95c19abef8aa5e" providerId="LiveId" clId="{16E880E1-2AC6-4E70-A760-F9EC12A4619F}" dt="2026-06-25T07:25:54.368" v="5633" actId="1076"/>
          <ac:spMkLst>
            <pc:docMk/>
            <pc:sldMk cId="1034341258" sldId="343"/>
            <ac:spMk id="8" creationId="{BA4D3E39-43F8-3698-8895-04B904BD793B}"/>
          </ac:spMkLst>
        </pc:spChg>
      </pc:sldChg>
      <pc:sldChg chg="addSp delSp modSp add mod ord setBg setFolMasterObjs">
        <pc:chgData name="Alexander Sellapillai" userId="5a95c19abef8aa5e" providerId="LiveId" clId="{16E880E1-2AC6-4E70-A760-F9EC12A4619F}" dt="2026-06-25T09:06:45.675" v="6799" actId="20577"/>
        <pc:sldMkLst>
          <pc:docMk/>
          <pc:sldMk cId="1434686357" sldId="345"/>
        </pc:sldMkLst>
        <pc:spChg chg="mod">
          <ac:chgData name="Alexander Sellapillai" userId="5a95c19abef8aa5e" providerId="LiveId" clId="{16E880E1-2AC6-4E70-A760-F9EC12A4619F}" dt="2026-06-25T08:06:33.849" v="6136" actId="20577"/>
          <ac:spMkLst>
            <pc:docMk/>
            <pc:sldMk cId="1434686357" sldId="345"/>
            <ac:spMk id="5" creationId="{155A60CE-47A1-211D-EEBA-54ECD42A9DD5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30" creationId="{775E3CF1-1073-F845-4476-B2400CE8CD1F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32" creationId="{AB3449B6-42CC-1C72-6C59-E6F8A5AF4C70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34" creationId="{A54A5492-5DC5-223B-1F88-F68591279ED4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42" creationId="{516A39C3-80B2-84E5-D867-BCCC3C99936E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46" creationId="{00C4B97A-6BCF-3697-8E89-01E66D75210E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48" creationId="{DCAF05D2-DDB0-D27C-663B-EE55411DB494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50" creationId="{659F5994-BDA8-7232-790E-6F468F1A3601}"/>
          </ac:spMkLst>
        </pc:spChg>
        <pc:spChg chg="add mod">
          <ac:chgData name="Alexander Sellapillai" userId="5a95c19abef8aa5e" providerId="LiveId" clId="{16E880E1-2AC6-4E70-A760-F9EC12A4619F}" dt="2026-06-25T09:06:45.675" v="6799" actId="20577"/>
          <ac:spMkLst>
            <pc:docMk/>
            <pc:sldMk cId="1434686357" sldId="345"/>
            <ac:spMk id="53" creationId="{623709BF-BCE0-1202-6946-4C2B4F9EDBDC}"/>
          </ac:spMkLst>
        </pc:spChg>
        <pc:spChg chg="add mod">
          <ac:chgData name="Alexander Sellapillai" userId="5a95c19abef8aa5e" providerId="LiveId" clId="{16E880E1-2AC6-4E70-A760-F9EC12A4619F}" dt="2026-06-25T08:45:45.474" v="6707" actId="20577"/>
          <ac:spMkLst>
            <pc:docMk/>
            <pc:sldMk cId="1434686357" sldId="345"/>
            <ac:spMk id="55" creationId="{B5AB8BF5-4659-67BB-6267-71E31AA7D590}"/>
          </ac:spMkLst>
        </pc:spChg>
        <pc:grpChg chg="add mod">
          <ac:chgData name="Alexander Sellapillai" userId="5a95c19abef8aa5e" providerId="LiveId" clId="{16E880E1-2AC6-4E70-A760-F9EC12A4619F}" dt="2026-06-25T08:05:45.078" v="6130" actId="164"/>
          <ac:grpSpMkLst>
            <pc:docMk/>
            <pc:sldMk cId="1434686357" sldId="345"/>
            <ac:grpSpMk id="58" creationId="{0A2C3505-F6AD-AEF2-FC4A-7ECE49D26B3D}"/>
          </ac:grpSpMkLst>
        </pc:grpChg>
        <pc:picChg chg="add mod">
          <ac:chgData name="Alexander Sellapillai" userId="5a95c19abef8aa5e" providerId="LiveId" clId="{16E880E1-2AC6-4E70-A760-F9EC12A4619F}" dt="2026-06-25T08:05:45.078" v="6130" actId="164"/>
          <ac:picMkLst>
            <pc:docMk/>
            <pc:sldMk cId="1434686357" sldId="345"/>
            <ac:picMk id="28" creationId="{62F5B0ED-821A-7819-05B6-8F7CEEB3FD42}"/>
          </ac:picMkLst>
        </pc:picChg>
        <pc:cxnChg chg="add mod">
          <ac:chgData name="Alexander Sellapillai" userId="5a95c19abef8aa5e" providerId="LiveId" clId="{16E880E1-2AC6-4E70-A760-F9EC12A4619F}" dt="2026-06-25T07:57:16.074" v="5860" actId="14100"/>
          <ac:cxnSpMkLst>
            <pc:docMk/>
            <pc:sldMk cId="1434686357" sldId="345"/>
            <ac:cxnSpMk id="35" creationId="{E0578113-6133-90A1-6615-FDA753DD77D0}"/>
          </ac:cxnSpMkLst>
        </pc:cxnChg>
        <pc:cxnChg chg="add mod">
          <ac:chgData name="Alexander Sellapillai" userId="5a95c19abef8aa5e" providerId="LiveId" clId="{16E880E1-2AC6-4E70-A760-F9EC12A4619F}" dt="2026-06-25T07:57:36.713" v="5864" actId="14100"/>
          <ac:cxnSpMkLst>
            <pc:docMk/>
            <pc:sldMk cId="1434686357" sldId="345"/>
            <ac:cxnSpMk id="37" creationId="{E6A8C6AB-3FD6-8E80-08D7-60BD0D639F8F}"/>
          </ac:cxnSpMkLst>
        </pc:cxnChg>
        <pc:cxnChg chg="add mod">
          <ac:chgData name="Alexander Sellapillai" userId="5a95c19abef8aa5e" providerId="LiveId" clId="{16E880E1-2AC6-4E70-A760-F9EC12A4619F}" dt="2026-06-25T08:00:50.503" v="5960" actId="208"/>
          <ac:cxnSpMkLst>
            <pc:docMk/>
            <pc:sldMk cId="1434686357" sldId="345"/>
            <ac:cxnSpMk id="51" creationId="{9A3CBDD6-D341-F74E-54E6-001A3A7D76A9}"/>
          </ac:cxnSpMkLst>
        </pc:cxnChg>
        <pc:cxnChg chg="add mod">
          <ac:chgData name="Alexander Sellapillai" userId="5a95c19abef8aa5e" providerId="LiveId" clId="{16E880E1-2AC6-4E70-A760-F9EC12A4619F}" dt="2026-06-25T08:05:37.618" v="6129" actId="208"/>
          <ac:cxnSpMkLst>
            <pc:docMk/>
            <pc:sldMk cId="1434686357" sldId="345"/>
            <ac:cxnSpMk id="56" creationId="{63F236CE-9D1C-951A-84A6-E2D75CF70F0A}"/>
          </ac:cxnSpMkLst>
        </pc:cxnChg>
      </pc:sldChg>
      <pc:sldChg chg="addSp delSp modSp add mod">
        <pc:chgData name="Alexander Sellapillai" userId="5a95c19abef8aa5e" providerId="LiveId" clId="{16E880E1-2AC6-4E70-A760-F9EC12A4619F}" dt="2026-06-25T13:21:22.370" v="7046" actId="164"/>
        <pc:sldMkLst>
          <pc:docMk/>
          <pc:sldMk cId="2618477307" sldId="348"/>
        </pc:sldMkLst>
        <pc:spChg chg="mod">
          <ac:chgData name="Alexander Sellapillai" userId="5a95c19abef8aa5e" providerId="LiveId" clId="{16E880E1-2AC6-4E70-A760-F9EC12A4619F}" dt="2026-06-25T08:35:32.146" v="6353" actId="20577"/>
          <ac:spMkLst>
            <pc:docMk/>
            <pc:sldMk cId="2618477307" sldId="348"/>
            <ac:spMk id="5" creationId="{3FF764CF-6205-6C0D-9A1B-3AA9019866C2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22" creationId="{3A15AD10-92AF-082B-AC49-06B6F9F0904A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24" creationId="{61E098FF-A036-06BF-4C3A-FE3E73B335FB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26" creationId="{543A6246-37FC-4096-2436-C841054A16AF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29" creationId="{35EA33C4-35C7-D786-FD52-4B293EF9EF5A}"/>
          </ac:spMkLst>
        </pc:spChg>
        <pc:spChg chg="add mod">
          <ac:chgData name="Alexander Sellapillai" userId="5a95c19abef8aa5e" providerId="LiveId" clId="{16E880E1-2AC6-4E70-A760-F9EC12A4619F}" dt="2026-06-25T08:31:31.297" v="6260" actId="1076"/>
          <ac:spMkLst>
            <pc:docMk/>
            <pc:sldMk cId="2618477307" sldId="348"/>
            <ac:spMk id="33" creationId="{C871F341-B8D4-7E44-4DDE-0E1A4AA42FD8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38" creationId="{740A29B7-610D-F11F-BB2A-CC97E7080E2C}"/>
          </ac:spMkLst>
        </pc:spChg>
        <pc:spChg chg="mod">
          <ac:chgData name="Alexander Sellapillai" userId="5a95c19abef8aa5e" providerId="LiveId" clId="{16E880E1-2AC6-4E70-A760-F9EC12A4619F}" dt="2026-06-25T08:45:26.712" v="6706" actId="20577"/>
          <ac:spMkLst>
            <pc:docMk/>
            <pc:sldMk cId="2618477307" sldId="348"/>
            <ac:spMk id="55" creationId="{50BD1604-F7DE-EFDD-5E15-8A90A2A7DBD5}"/>
          </ac:spMkLst>
        </pc:spChg>
        <pc:spChg chg="add mod">
          <ac:chgData name="Alexander Sellapillai" userId="5a95c19abef8aa5e" providerId="LiveId" clId="{16E880E1-2AC6-4E70-A760-F9EC12A4619F}" dt="2026-06-25T13:20:57.639" v="7044" actId="164"/>
          <ac:spMkLst>
            <pc:docMk/>
            <pc:sldMk cId="2618477307" sldId="348"/>
            <ac:spMk id="63" creationId="{A2F2CF8B-AED9-5F4A-CB55-D213D20BC411}"/>
          </ac:spMkLst>
        </pc:spChg>
        <pc:spChg chg="add mod">
          <ac:chgData name="Alexander Sellapillai" userId="5a95c19abef8aa5e" providerId="LiveId" clId="{16E880E1-2AC6-4E70-A760-F9EC12A4619F}" dt="2026-06-25T08:33:44.049" v="6312" actId="1076"/>
          <ac:spMkLst>
            <pc:docMk/>
            <pc:sldMk cId="2618477307" sldId="348"/>
            <ac:spMk id="65" creationId="{93E6E978-E515-B935-BA08-D15C85E28B64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67" creationId="{0BB73603-4E2A-2B86-ECA6-1D5B39E258BD}"/>
          </ac:spMkLst>
        </pc:spChg>
        <pc:spChg chg="add mod">
          <ac:chgData name="Alexander Sellapillai" userId="5a95c19abef8aa5e" providerId="LiveId" clId="{16E880E1-2AC6-4E70-A760-F9EC12A4619F}" dt="2026-06-25T08:29:10.433" v="6236" actId="1076"/>
          <ac:spMkLst>
            <pc:docMk/>
            <pc:sldMk cId="2618477307" sldId="348"/>
            <ac:spMk id="76" creationId="{CAB23BD5-E2E8-A4A5-19D1-AF6CF2353C00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78" creationId="{4BD09CF6-F2FC-0B36-2C22-9DF47661E091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80" creationId="{C0ACECAC-946C-4B21-6127-AF4EF195683C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82" creationId="{41334299-55DF-F4B5-C3FB-0A5E63B78256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88" creationId="{C026B051-FE75-F944-5DD0-82C222B343EA}"/>
          </ac:spMkLst>
        </pc:spChg>
        <pc:picChg chg="add mod">
          <ac:chgData name="Alexander Sellapillai" userId="5a95c19abef8aa5e" providerId="LiveId" clId="{16E880E1-2AC6-4E70-A760-F9EC12A4619F}" dt="2026-06-25T08:34:38.454" v="6344" actId="1076"/>
          <ac:picMkLst>
            <pc:docMk/>
            <pc:sldMk cId="2618477307" sldId="348"/>
            <ac:picMk id="20" creationId="{FE92B5A4-46AD-D839-79A4-933232B8584B}"/>
          </ac:picMkLst>
        </pc:picChg>
        <pc:cxnChg chg="add mod">
          <ac:chgData name="Alexander Sellapillai" userId="5a95c19abef8aa5e" providerId="LiveId" clId="{16E880E1-2AC6-4E70-A760-F9EC12A4619F}" dt="2026-06-25T08:26:41.654" v="6195" actId="208"/>
          <ac:cxnSpMkLst>
            <pc:docMk/>
            <pc:sldMk cId="2618477307" sldId="348"/>
            <ac:cxnSpMk id="43" creationId="{2A2349A2-F3AF-9A66-1F31-8D44278305B7}"/>
          </ac:cxnSpMkLst>
        </pc:cxnChg>
        <pc:cxnChg chg="add mod">
          <ac:chgData name="Alexander Sellapillai" userId="5a95c19abef8aa5e" providerId="LiveId" clId="{16E880E1-2AC6-4E70-A760-F9EC12A4619F}" dt="2026-06-25T08:32:36.562" v="6290" actId="14100"/>
          <ac:cxnSpMkLst>
            <pc:docMk/>
            <pc:sldMk cId="2618477307" sldId="348"/>
            <ac:cxnSpMk id="49" creationId="{E46334C7-665A-AACF-1A09-E3E8E7D1C3DA}"/>
          </ac:cxnSpMkLst>
        </pc:cxnChg>
        <pc:cxnChg chg="add mod">
          <ac:chgData name="Alexander Sellapillai" userId="5a95c19abef8aa5e" providerId="LiveId" clId="{16E880E1-2AC6-4E70-A760-F9EC12A4619F}" dt="2026-06-25T08:26:41.654" v="6195" actId="208"/>
          <ac:cxnSpMkLst>
            <pc:docMk/>
            <pc:sldMk cId="2618477307" sldId="348"/>
            <ac:cxnSpMk id="57" creationId="{AC800501-CD6F-1A71-7CB7-97F6A38F8744}"/>
          </ac:cxnSpMkLst>
        </pc:cxnChg>
        <pc:cxnChg chg="add mod">
          <ac:chgData name="Alexander Sellapillai" userId="5a95c19abef8aa5e" providerId="LiveId" clId="{16E880E1-2AC6-4E70-A760-F9EC12A4619F}" dt="2026-06-25T08:26:41.654" v="6195" actId="208"/>
          <ac:cxnSpMkLst>
            <pc:docMk/>
            <pc:sldMk cId="2618477307" sldId="348"/>
            <ac:cxnSpMk id="61" creationId="{FB5DAB56-2E87-3EAB-492A-8EF63E361472}"/>
          </ac:cxnSpMkLst>
        </pc:cxnChg>
        <pc:cxnChg chg="add mod">
          <ac:chgData name="Alexander Sellapillai" userId="5a95c19abef8aa5e" providerId="LiveId" clId="{16E880E1-2AC6-4E70-A760-F9EC12A4619F}" dt="2026-06-25T08:28:28.935" v="6223" actId="208"/>
          <ac:cxnSpMkLst>
            <pc:docMk/>
            <pc:sldMk cId="2618477307" sldId="348"/>
            <ac:cxnSpMk id="68" creationId="{C2906C2A-395F-0F53-C0B3-21D9828F7FD1}"/>
          </ac:cxnSpMkLst>
        </pc:cxnChg>
        <pc:cxnChg chg="add mod">
          <ac:chgData name="Alexander Sellapillai" userId="5a95c19abef8aa5e" providerId="LiveId" clId="{16E880E1-2AC6-4E70-A760-F9EC12A4619F}" dt="2026-06-25T08:28:33.666" v="6225" actId="1076"/>
          <ac:cxnSpMkLst>
            <pc:docMk/>
            <pc:sldMk cId="2618477307" sldId="348"/>
            <ac:cxnSpMk id="69" creationId="{B4E918E2-3E54-58A7-0050-046BBE258619}"/>
          </ac:cxnSpMkLst>
        </pc:cxnChg>
        <pc:cxnChg chg="add mod">
          <ac:chgData name="Alexander Sellapillai" userId="5a95c19abef8aa5e" providerId="LiveId" clId="{16E880E1-2AC6-4E70-A760-F9EC12A4619F}" dt="2026-06-25T08:28:42.341" v="6229" actId="208"/>
          <ac:cxnSpMkLst>
            <pc:docMk/>
            <pc:sldMk cId="2618477307" sldId="348"/>
            <ac:cxnSpMk id="70" creationId="{9BCECA21-7F9F-094B-1472-30E1210B81BD}"/>
          </ac:cxnSpMkLst>
        </pc:cxnChg>
        <pc:cxnChg chg="add mod">
          <ac:chgData name="Alexander Sellapillai" userId="5a95c19abef8aa5e" providerId="LiveId" clId="{16E880E1-2AC6-4E70-A760-F9EC12A4619F}" dt="2026-06-25T08:28:51.234" v="6232" actId="14100"/>
          <ac:cxnSpMkLst>
            <pc:docMk/>
            <pc:sldMk cId="2618477307" sldId="348"/>
            <ac:cxnSpMk id="72" creationId="{89543580-E795-6C0E-A9D3-9C3ACD0C7B72}"/>
          </ac:cxnSpMkLst>
        </pc:cxnChg>
        <pc:cxnChg chg="add mod">
          <ac:chgData name="Alexander Sellapillai" userId="5a95c19abef8aa5e" providerId="LiveId" clId="{16E880E1-2AC6-4E70-A760-F9EC12A4619F}" dt="2026-06-25T08:30:33.873" v="6248" actId="1076"/>
          <ac:cxnSpMkLst>
            <pc:docMk/>
            <pc:sldMk cId="2618477307" sldId="348"/>
            <ac:cxnSpMk id="83" creationId="{187C08CB-9E21-633F-BB23-EDD19D40D9AD}"/>
          </ac:cxnSpMkLst>
        </pc:cxnChg>
        <pc:cxnChg chg="add mod">
          <ac:chgData name="Alexander Sellapillai" userId="5a95c19abef8aa5e" providerId="LiveId" clId="{16E880E1-2AC6-4E70-A760-F9EC12A4619F}" dt="2026-06-25T08:30:53.465" v="6250" actId="1076"/>
          <ac:cxnSpMkLst>
            <pc:docMk/>
            <pc:sldMk cId="2618477307" sldId="348"/>
            <ac:cxnSpMk id="84" creationId="{821FF201-C1C8-9F87-BCCF-7F2D570A095A}"/>
          </ac:cxnSpMkLst>
        </pc:cxnChg>
      </pc:sldChg>
      <pc:sldChg chg="addSp delSp modSp add mod">
        <pc:chgData name="Alexander Sellapillai" userId="5a95c19abef8aa5e" providerId="LiveId" clId="{16E880E1-2AC6-4E70-A760-F9EC12A4619F}" dt="2026-06-25T08:51:07.064" v="6791" actId="164"/>
        <pc:sldMkLst>
          <pc:docMk/>
          <pc:sldMk cId="140471116" sldId="349"/>
        </pc:sldMkLst>
        <pc:spChg chg="mod">
          <ac:chgData name="Alexander Sellapillai" userId="5a95c19abef8aa5e" providerId="LiveId" clId="{16E880E1-2AC6-4E70-A760-F9EC12A4619F}" dt="2026-06-25T08:48:30.008" v="6764" actId="14100"/>
          <ac:spMkLst>
            <pc:docMk/>
            <pc:sldMk cId="140471116" sldId="349"/>
            <ac:spMk id="5" creationId="{E19F41D4-8A4A-EBDF-657C-4C8D91C0686B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6" creationId="{9CB2D803-377B-E728-940A-0007782DBB42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7" creationId="{984F3153-ECCA-BB10-AFF2-62542696C50A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8" creationId="{001A513A-F33F-DF87-5170-3BDB9BA00CAE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11" creationId="{4AA94089-C891-0A03-2989-025327A7A57B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12" creationId="{D2FB7472-33EE-D999-779D-2A4B9DFCF17E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13" creationId="{09815B81-B860-C14F-9F0C-574DD1B36347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14" creationId="{ECB0EF90-0A71-B34B-BE78-AAB710146FBC}"/>
          </ac:spMkLst>
        </pc:spChg>
        <pc:spChg chg="mod">
          <ac:chgData name="Alexander Sellapillai" userId="5a95c19abef8aa5e" providerId="LiveId" clId="{16E880E1-2AC6-4E70-A760-F9EC12A4619F}" dt="2026-06-25T08:46:38.170" v="6752" actId="14100"/>
          <ac:spMkLst>
            <pc:docMk/>
            <pc:sldMk cId="140471116" sldId="349"/>
            <ac:spMk id="16" creationId="{5921937D-90AA-4773-6707-D9EA0B99D144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22" creationId="{5A6722F8-2772-91AD-ACD6-839FB2A1C82A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24" creationId="{11F5EE89-E42B-2E2E-0F4D-61AEFEC0A7A3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26" creationId="{0220AE35-A63C-C9B1-8322-71B320BFEF5B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29" creationId="{D15B04F8-A883-22D7-5B1F-EA53DA42DC60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38" creationId="{E40524B8-00FB-D423-45F9-4FEDA665D0B7}"/>
          </ac:spMkLst>
        </pc:spChg>
        <pc:spChg chg="add mod">
          <ac:chgData name="Alexander Sellapillai" userId="5a95c19abef8aa5e" providerId="LiveId" clId="{16E880E1-2AC6-4E70-A760-F9EC12A4619F}" dt="2026-06-25T08:49:01.334" v="6775" actId="1076"/>
          <ac:spMkLst>
            <pc:docMk/>
            <pc:sldMk cId="140471116" sldId="349"/>
            <ac:spMk id="58" creationId="{5079A89C-9E2B-18F1-17F0-15B12578FD65}"/>
          </ac:spMkLst>
        </pc:spChg>
        <pc:spChg chg="add mod">
          <ac:chgData name="Alexander Sellapillai" userId="5a95c19abef8aa5e" providerId="LiveId" clId="{16E880E1-2AC6-4E70-A760-F9EC12A4619F}" dt="2026-06-25T08:51:07.064" v="6791" actId="164"/>
          <ac:spMkLst>
            <pc:docMk/>
            <pc:sldMk cId="140471116" sldId="349"/>
            <ac:spMk id="60" creationId="{B63533D2-7655-F9D9-B487-7E59C183A272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63" creationId="{5E604B0D-30D8-6BD4-FB5B-BAED4DBEBB02}"/>
          </ac:spMkLst>
        </pc:spChg>
        <pc:spChg chg="add mod">
          <ac:chgData name="Alexander Sellapillai" userId="5a95c19abef8aa5e" providerId="LiveId" clId="{16E880E1-2AC6-4E70-A760-F9EC12A4619F}" dt="2026-06-25T08:51:07.064" v="6791" actId="164"/>
          <ac:spMkLst>
            <pc:docMk/>
            <pc:sldMk cId="140471116" sldId="349"/>
            <ac:spMk id="64" creationId="{EBB27350-CA3C-ED79-2949-F457643E7DB2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65" creationId="{6EE5767D-BDA9-F519-A75A-A6F772378FD5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67" creationId="{BAE7B173-9391-56B1-D79D-7D7FDE95A611}"/>
          </ac:spMkLst>
        </pc:spChg>
        <pc:spChg chg="add mod">
          <ac:chgData name="Alexander Sellapillai" userId="5a95c19abef8aa5e" providerId="LiveId" clId="{16E880E1-2AC6-4E70-A760-F9EC12A4619F}" dt="2026-06-25T08:51:07.064" v="6791" actId="164"/>
          <ac:spMkLst>
            <pc:docMk/>
            <pc:sldMk cId="140471116" sldId="349"/>
            <ac:spMk id="71" creationId="{E178AF56-80DA-B172-73B3-75C812D84C4F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82" creationId="{EF420054-1C89-8E34-0AD2-364D2CA02104}"/>
          </ac:spMkLst>
        </pc:spChg>
        <pc:grpChg chg="mod">
          <ac:chgData name="Alexander Sellapillai" userId="5a95c19abef8aa5e" providerId="LiveId" clId="{16E880E1-2AC6-4E70-A760-F9EC12A4619F}" dt="2026-06-25T08:51:07.064" v="6791" actId="164"/>
          <ac:grpSpMkLst>
            <pc:docMk/>
            <pc:sldMk cId="140471116" sldId="349"/>
            <ac:grpSpMk id="2" creationId="{D920F4E5-A980-6117-A778-9C8374ADBEC5}"/>
          </ac:grpSpMkLst>
        </pc:grpChg>
        <pc:grpChg chg="add mod">
          <ac:chgData name="Alexander Sellapillai" userId="5a95c19abef8aa5e" providerId="LiveId" clId="{16E880E1-2AC6-4E70-A760-F9EC12A4619F}" dt="2026-06-25T08:51:07.064" v="6791" actId="164"/>
          <ac:grpSpMkLst>
            <pc:docMk/>
            <pc:sldMk cId="140471116" sldId="349"/>
            <ac:grpSpMk id="3" creationId="{97DD65DF-17B7-BB06-4968-12354F717DB6}"/>
          </ac:grpSpMkLst>
        </pc:grpChg>
        <pc:grpChg chg="add mod">
          <ac:chgData name="Alexander Sellapillai" userId="5a95c19abef8aa5e" providerId="LiveId" clId="{16E880E1-2AC6-4E70-A760-F9EC12A4619F}" dt="2026-06-25T08:51:07.064" v="6791" actId="164"/>
          <ac:grpSpMkLst>
            <pc:docMk/>
            <pc:sldMk cId="140471116" sldId="349"/>
            <ac:grpSpMk id="73" creationId="{04B3FB39-E5DD-A64A-5E10-8081D4AFE50A}"/>
          </ac:grpSpMkLst>
        </pc:grpChg>
        <pc:picChg chg="mod">
          <ac:chgData name="Alexander Sellapillai" userId="5a95c19abef8aa5e" providerId="LiveId" clId="{16E880E1-2AC6-4E70-A760-F9EC12A4619F}" dt="2026-06-25T08:38:41.154" v="6456"/>
          <ac:picMkLst>
            <pc:docMk/>
            <pc:sldMk cId="140471116" sldId="349"/>
            <ac:picMk id="4" creationId="{3E899A0C-ED3E-FD42-B366-7FC91405C296}"/>
          </ac:picMkLst>
        </pc:picChg>
      </pc:sldChg>
      <pc:sldChg chg="addSp delSp modSp add mod ord">
        <pc:chgData name="Alexander Sellapillai" userId="5a95c19abef8aa5e" providerId="LiveId" clId="{16E880E1-2AC6-4E70-A760-F9EC12A4619F}" dt="2026-06-26T04:18:20.782" v="7195" actId="1076"/>
        <pc:sldMkLst>
          <pc:docMk/>
          <pc:sldMk cId="1565209800" sldId="350"/>
        </pc:sldMkLst>
        <pc:spChg chg="mod">
          <ac:chgData name="Alexander Sellapillai" userId="5a95c19abef8aa5e" providerId="LiveId" clId="{16E880E1-2AC6-4E70-A760-F9EC12A4619F}" dt="2026-06-25T13:19:25.909" v="6979" actId="207"/>
          <ac:spMkLst>
            <pc:docMk/>
            <pc:sldMk cId="1565209800" sldId="350"/>
            <ac:spMk id="5" creationId="{A5C0E52B-DDC0-0A7F-004B-2750BCD5745D}"/>
          </ac:spMkLst>
        </pc:spChg>
        <pc:spChg chg="mod">
          <ac:chgData name="Alexander Sellapillai" userId="5a95c19abef8aa5e" providerId="LiveId" clId="{16E880E1-2AC6-4E70-A760-F9EC12A4619F}" dt="2026-06-25T13:19:09.020" v="6978" actId="1076"/>
          <ac:spMkLst>
            <pc:docMk/>
            <pc:sldMk cId="1565209800" sldId="350"/>
            <ac:spMk id="55" creationId="{8CB9C3C3-D615-5E0D-C831-8A3CB3570ED9}"/>
          </ac:spMkLst>
        </pc:spChg>
        <pc:grpChg chg="mod">
          <ac:chgData name="Alexander Sellapillai" userId="5a95c19abef8aa5e" providerId="LiveId" clId="{16E880E1-2AC6-4E70-A760-F9EC12A4619F}" dt="2026-06-25T13:16:33.805" v="6933" actId="1076"/>
          <ac:grpSpMkLst>
            <pc:docMk/>
            <pc:sldMk cId="1565209800" sldId="350"/>
            <ac:grpSpMk id="58" creationId="{4B5EEFD4-BFDC-0B2A-5060-894F510AC650}"/>
          </ac:grpSpMkLst>
        </pc:grpChg>
        <pc:picChg chg="add mod">
          <ac:chgData name="Alexander Sellapillai" userId="5a95c19abef8aa5e" providerId="LiveId" clId="{16E880E1-2AC6-4E70-A760-F9EC12A4619F}" dt="2026-06-26T04:18:20.782" v="7195" actId="1076"/>
          <ac:picMkLst>
            <pc:docMk/>
            <pc:sldMk cId="1565209800" sldId="350"/>
            <ac:picMk id="6" creationId="{6A2FDE92-8376-1B03-ACDB-D1615CEDEACD}"/>
          </ac:picMkLst>
        </pc:picChg>
      </pc:sldChg>
      <pc:sldChg chg="modSp add mod ord">
        <pc:chgData name="Alexander Sellapillai" userId="5a95c19abef8aa5e" providerId="LiveId" clId="{16E880E1-2AC6-4E70-A760-F9EC12A4619F}" dt="2026-06-25T13:20:04.230" v="7038" actId="207"/>
        <pc:sldMkLst>
          <pc:docMk/>
          <pc:sldMk cId="2515385950" sldId="351"/>
        </pc:sldMkLst>
        <pc:spChg chg="mod">
          <ac:chgData name="Alexander Sellapillai" userId="5a95c19abef8aa5e" providerId="LiveId" clId="{16E880E1-2AC6-4E70-A760-F9EC12A4619F}" dt="2026-06-25T13:20:04.230" v="7038" actId="207"/>
          <ac:spMkLst>
            <pc:docMk/>
            <pc:sldMk cId="2515385950" sldId="351"/>
            <ac:spMk id="5" creationId="{7EF9F92B-3220-A0C4-56B8-828777BD1A4C}"/>
          </ac:spMkLst>
        </pc:spChg>
        <pc:spChg chg="mod">
          <ac:chgData name="Alexander Sellapillai" userId="5a95c19abef8aa5e" providerId="LiveId" clId="{16E880E1-2AC6-4E70-A760-F9EC12A4619F}" dt="2026-06-25T13:13:52.903" v="6894" actId="207"/>
          <ac:spMkLst>
            <pc:docMk/>
            <pc:sldMk cId="2515385950" sldId="351"/>
            <ac:spMk id="8" creationId="{0B4B90ED-CB39-F3B4-3972-E45CF9884970}"/>
          </ac:spMkLst>
        </pc:spChg>
        <pc:picChg chg="mod">
          <ac:chgData name="Alexander Sellapillai" userId="5a95c19abef8aa5e" providerId="LiveId" clId="{16E880E1-2AC6-4E70-A760-F9EC12A4619F}" dt="2026-06-25T13:12:42.517" v="6888" actId="1076"/>
          <ac:picMkLst>
            <pc:docMk/>
            <pc:sldMk cId="2515385950" sldId="351"/>
            <ac:picMk id="3" creationId="{6A2D9AAF-7EEC-7C68-11A2-22BE6F384709}"/>
          </ac:picMkLst>
        </pc:picChg>
      </pc:sldChg>
      <pc:sldChg chg="addSp delSp modSp add mod">
        <pc:chgData name="Alexander Sellapillai" userId="5a95c19abef8aa5e" providerId="LiveId" clId="{16E880E1-2AC6-4E70-A760-F9EC12A4619F}" dt="2026-06-26T04:18:44.157" v="7199" actId="1076"/>
        <pc:sldMkLst>
          <pc:docMk/>
          <pc:sldMk cId="4282485570" sldId="352"/>
        </pc:sldMkLst>
        <pc:spChg chg="mod">
          <ac:chgData name="Alexander Sellapillai" userId="5a95c19abef8aa5e" providerId="LiveId" clId="{16E880E1-2AC6-4E70-A760-F9EC12A4619F}" dt="2026-06-25T13:22:56.947" v="7106" actId="20577"/>
          <ac:spMkLst>
            <pc:docMk/>
            <pc:sldMk cId="4282485570" sldId="352"/>
            <ac:spMk id="5" creationId="{F808B8FC-1313-27E2-738B-83564E622018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38" creationId="{C9FF4128-33EC-7C1D-AE78-DDEBE17C1A8D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41" creationId="{322DA99B-0C95-9625-8B5F-CFBE0B0A6B90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43" creationId="{0333ACF2-8CE0-F214-0964-DEE7728EE48B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52" creationId="{F2D161E8-531A-1C45-92E2-7B929A06EADB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54" creationId="{26A7D5A6-CE9F-6ECE-73DF-E37A51A05031}"/>
          </ac:spMkLst>
        </pc:spChg>
        <pc:spChg chg="mod">
          <ac:chgData name="Alexander Sellapillai" userId="5a95c19abef8aa5e" providerId="LiveId" clId="{16E880E1-2AC6-4E70-A760-F9EC12A4619F}" dt="2026-06-25T13:26:12.467" v="7184" actId="1076"/>
          <ac:spMkLst>
            <pc:docMk/>
            <pc:sldMk cId="4282485570" sldId="352"/>
            <ac:spMk id="55" creationId="{ABEC64E7-7DC9-8C3A-A4AD-A2A9743DE7CD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57" creationId="{ABDA267A-4958-B1CD-E9AE-F997FDC56F57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63" creationId="{07E2A34F-81EA-F741-870B-64182B618F18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65" creationId="{76B07DFB-7FA1-D068-79A1-A240781905A0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66" creationId="{B27815FE-C324-2CFE-D991-62DC3DE0B4DB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69" creationId="{56CB3ADE-98A5-9A03-F751-4585E29633AC}"/>
          </ac:spMkLst>
        </pc:spChg>
        <pc:grpChg chg="mod">
          <ac:chgData name="Alexander Sellapillai" userId="5a95c19abef8aa5e" providerId="LiveId" clId="{16E880E1-2AC6-4E70-A760-F9EC12A4619F}" dt="2026-06-25T13:22:44.309" v="7098" actId="1076"/>
          <ac:grpSpMkLst>
            <pc:docMk/>
            <pc:sldMk cId="4282485570" sldId="352"/>
            <ac:grpSpMk id="31" creationId="{93740520-A4BC-2CE0-3A9C-57BCFD1863F7}"/>
          </ac:grpSpMkLst>
        </pc:grpChg>
        <pc:picChg chg="add mod">
          <ac:chgData name="Alexander Sellapillai" userId="5a95c19abef8aa5e" providerId="LiveId" clId="{16E880E1-2AC6-4E70-A760-F9EC12A4619F}" dt="2026-06-26T04:18:44.157" v="7199" actId="1076"/>
          <ac:picMkLst>
            <pc:docMk/>
            <pc:sldMk cId="4282485570" sldId="352"/>
            <ac:picMk id="6" creationId="{8085C652-3564-E2E9-BDF8-AB64913C18A2}"/>
          </ac:picMkLst>
        </pc:picChg>
      </pc:sldChg>
      <pc:sldChg chg="addSp delSp modSp add mod">
        <pc:chgData name="Alexander Sellapillai" userId="5a95c19abef8aa5e" providerId="LiveId" clId="{16E880E1-2AC6-4E70-A760-F9EC12A4619F}" dt="2026-06-26T08:32:18.508" v="7375" actId="207"/>
        <pc:sldMkLst>
          <pc:docMk/>
          <pc:sldMk cId="2918234949" sldId="353"/>
        </pc:sldMkLst>
        <pc:spChg chg="add mod">
          <ac:chgData name="Alexander Sellapillai" userId="5a95c19abef8aa5e" providerId="LiveId" clId="{16E880E1-2AC6-4E70-A760-F9EC12A4619F}" dt="2026-06-26T08:32:18.508" v="7375" actId="207"/>
          <ac:spMkLst>
            <pc:docMk/>
            <pc:sldMk cId="2918234949" sldId="353"/>
            <ac:spMk id="3" creationId="{4DADC2ED-B969-946D-8A52-4E31428CCC0B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8" creationId="{183FBA9E-6CFF-C045-751D-957DA391A706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9" creationId="{332719B9-558D-2B6A-6439-22D3612BCBDE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10" creationId="{DE5A8FBC-771D-E9CB-0A41-8078BFC35B25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11" creationId="{AE8278C3-0F3A-82CA-44ED-74E0E878834A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18" creationId="{76A33E6A-5DE3-CCD6-BB5B-A5F6582A46B2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19" creationId="{FA0F3A19-D66E-81A0-8C0D-D3A6BF9856CE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25" creationId="{9D4DACB8-EB9A-4538-E803-5E0495FC6699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26" creationId="{189F34B1-F083-B5C1-F044-4C8ABC56976C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28" creationId="{1AA8C0BC-8926-D3E9-854A-CB8A94F88CF4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32" creationId="{E6434B8D-B3FF-D739-F7B4-83BCE8470969}"/>
          </ac:spMkLst>
        </pc:spChg>
        <pc:spChg chg="mod">
          <ac:chgData name="Alexander Sellapillai" userId="5a95c19abef8aa5e" providerId="LiveId" clId="{16E880E1-2AC6-4E70-A760-F9EC12A4619F}" dt="2026-06-26T08:26:07.320" v="7251" actId="207"/>
          <ac:spMkLst>
            <pc:docMk/>
            <pc:sldMk cId="2918234949" sldId="353"/>
            <ac:spMk id="55" creationId="{650F99D5-D6C4-3FE1-3AF5-F497FFE5D977}"/>
          </ac:spMkLst>
        </pc:spChg>
      </pc:sldChg>
      <pc:sldChg chg="addSp delSp modSp add mod">
        <pc:chgData name="Alexander Sellapillai" userId="5a95c19abef8aa5e" providerId="LiveId" clId="{16E880E1-2AC6-4E70-A760-F9EC12A4619F}" dt="2026-06-27T06:39:28.472" v="7731" actId="20577"/>
        <pc:sldMkLst>
          <pc:docMk/>
          <pc:sldMk cId="4213925178" sldId="354"/>
        </pc:sldMkLst>
        <pc:spChg chg="add">
          <ac:chgData name="Alexander Sellapillai" userId="5a95c19abef8aa5e" providerId="LiveId" clId="{16E880E1-2AC6-4E70-A760-F9EC12A4619F}" dt="2026-06-26T08:32:31.983" v="7377" actId="22"/>
          <ac:spMkLst>
            <pc:docMk/>
            <pc:sldMk cId="4213925178" sldId="354"/>
            <ac:spMk id="4" creationId="{19DA8B04-A944-218B-DBE0-0537082C8C87}"/>
          </ac:spMkLst>
        </pc:spChg>
        <pc:spChg chg="mod">
          <ac:chgData name="Alexander Sellapillai" userId="5a95c19abef8aa5e" providerId="LiveId" clId="{16E880E1-2AC6-4E70-A760-F9EC12A4619F}" dt="2026-06-27T06:39:28.472" v="7731" actId="20577"/>
          <ac:spMkLst>
            <pc:docMk/>
            <pc:sldMk cId="4213925178" sldId="354"/>
            <ac:spMk id="64" creationId="{2CF2B99C-A18B-B0D0-7FEB-E67171B4CC2F}"/>
          </ac:spMkLst>
        </pc:spChg>
        <pc:spChg chg="mod">
          <ac:chgData name="Alexander Sellapillai" userId="5a95c19abef8aa5e" providerId="LiveId" clId="{16E880E1-2AC6-4E70-A760-F9EC12A4619F}" dt="2026-06-27T06:39:20.614" v="7727" actId="20577"/>
          <ac:spMkLst>
            <pc:docMk/>
            <pc:sldMk cId="4213925178" sldId="354"/>
            <ac:spMk id="65" creationId="{C1EF5A2E-EB95-27C7-9801-432E6D921ED4}"/>
          </ac:spMkLst>
        </pc:spChg>
      </pc:sldChg>
      <pc:sldChg chg="addSp modSp add mod">
        <pc:chgData name="Alexander Sellapillai" userId="5a95c19abef8aa5e" providerId="LiveId" clId="{16E880E1-2AC6-4E70-A760-F9EC12A4619F}" dt="2026-06-27T06:57:46.548" v="7796" actId="22"/>
        <pc:sldMkLst>
          <pc:docMk/>
          <pc:sldMk cId="600247592" sldId="355"/>
        </pc:sldMkLst>
        <pc:spChg chg="mod">
          <ac:chgData name="Alexander Sellapillai" userId="5a95c19abef8aa5e" providerId="LiveId" clId="{16E880E1-2AC6-4E70-A760-F9EC12A4619F}" dt="2026-06-26T08:33:59.482" v="7458" actId="207"/>
          <ac:spMkLst>
            <pc:docMk/>
            <pc:sldMk cId="600247592" sldId="355"/>
            <ac:spMk id="3" creationId="{EBC644AE-277E-2D38-0D9A-94B8E9A3198E}"/>
          </ac:spMkLst>
        </pc:spChg>
        <pc:spChg chg="add mod">
          <ac:chgData name="Alexander Sellapillai" userId="5a95c19abef8aa5e" providerId="LiveId" clId="{16E880E1-2AC6-4E70-A760-F9EC12A4619F}" dt="2026-06-27T06:57:38.667" v="7795" actId="1076"/>
          <ac:spMkLst>
            <pc:docMk/>
            <pc:sldMk cId="600247592" sldId="355"/>
            <ac:spMk id="4" creationId="{1C4B2598-B5EB-744E-5688-6FC3C73AB0E5}"/>
          </ac:spMkLst>
        </pc:spChg>
        <pc:spChg chg="add">
          <ac:chgData name="Alexander Sellapillai" userId="5a95c19abef8aa5e" providerId="LiveId" clId="{16E880E1-2AC6-4E70-A760-F9EC12A4619F}" dt="2026-06-27T06:57:46.548" v="7796" actId="22"/>
          <ac:spMkLst>
            <pc:docMk/>
            <pc:sldMk cId="600247592" sldId="355"/>
            <ac:spMk id="7" creationId="{AC71053E-C5A6-9082-B4E2-20B5E2102B7F}"/>
          </ac:spMkLst>
        </pc:spChg>
        <pc:spChg chg="mod">
          <ac:chgData name="Alexander Sellapillai" userId="5a95c19abef8aa5e" providerId="LiveId" clId="{16E880E1-2AC6-4E70-A760-F9EC12A4619F}" dt="2026-06-27T06:50:01.492" v="7734" actId="20577"/>
          <ac:spMkLst>
            <pc:docMk/>
            <pc:sldMk cId="600247592" sldId="355"/>
            <ac:spMk id="55" creationId="{0FF37348-0BC1-DA78-C7E4-C85E1A3B6ADF}"/>
          </ac:spMkLst>
        </pc:spChg>
        <pc:spChg chg="mod">
          <ac:chgData name="Alexander Sellapillai" userId="5a95c19abef8aa5e" providerId="LiveId" clId="{16E880E1-2AC6-4E70-A760-F9EC12A4619F}" dt="2026-06-27T06:33:11.305" v="7717" actId="20577"/>
          <ac:spMkLst>
            <pc:docMk/>
            <pc:sldMk cId="600247592" sldId="355"/>
            <ac:spMk id="64" creationId="{0150932A-954C-2A4F-1B96-B322B5ACF47D}"/>
          </ac:spMkLst>
        </pc:spChg>
        <pc:spChg chg="mod">
          <ac:chgData name="Alexander Sellapillai" userId="5a95c19abef8aa5e" providerId="LiveId" clId="{16E880E1-2AC6-4E70-A760-F9EC12A4619F}" dt="2026-06-27T06:33:16.880" v="7721" actId="20577"/>
          <ac:spMkLst>
            <pc:docMk/>
            <pc:sldMk cId="600247592" sldId="355"/>
            <ac:spMk id="65" creationId="{105CD2BC-929C-3265-70D0-FDF44C7ABEC2}"/>
          </ac:spMkLst>
        </pc:spChg>
      </pc:sldChg>
      <pc:sldChg chg="addSp delSp modSp add mod">
        <pc:chgData name="Alexander Sellapillai" userId="5a95c19abef8aa5e" providerId="LiveId" clId="{16E880E1-2AC6-4E70-A760-F9EC12A4619F}" dt="2026-06-27T07:50:41.345" v="7839"/>
        <pc:sldMkLst>
          <pc:docMk/>
          <pc:sldMk cId="1744642339" sldId="356"/>
        </pc:sldMkLst>
        <pc:spChg chg="add mod">
          <ac:chgData name="Alexander Sellapillai" userId="5a95c19abef8aa5e" providerId="LiveId" clId="{16E880E1-2AC6-4E70-A760-F9EC12A4619F}" dt="2026-06-26T08:34:37.863" v="7512" actId="20577"/>
          <ac:spMkLst>
            <pc:docMk/>
            <pc:sldMk cId="1744642339" sldId="356"/>
            <ac:spMk id="4" creationId="{A90199C8-0D66-BE4A-19D6-8BF5417BFE73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29" creationId="{8D144495-BF5F-5A71-E93F-206895E3F53D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30" creationId="{B1F69861-8BFF-43BC-6C0E-711DECACF167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34" creationId="{18AE9E71-E3F1-A03C-A051-9E0460F251DA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35" creationId="{059B1259-0FD6-89A2-1548-56842B55AC19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37" creationId="{B6E5F964-87EC-9219-7C95-FE97398C2585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51" creationId="{6242D0DD-029F-A8FD-95BC-959D9FA71FD3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52" creationId="{BAC5ACAA-E820-A70B-13E9-8C9E0B58551C}"/>
          </ac:spMkLst>
        </pc:spChg>
        <pc:spChg chg="mod">
          <ac:chgData name="Alexander Sellapillai" userId="5a95c19abef8aa5e" providerId="LiveId" clId="{16E880E1-2AC6-4E70-A760-F9EC12A4619F}" dt="2026-06-27T07:47:16.843" v="7837" actId="207"/>
          <ac:spMkLst>
            <pc:docMk/>
            <pc:sldMk cId="1744642339" sldId="356"/>
            <ac:spMk id="55" creationId="{8D744BE6-5068-6469-8F06-B24D54E103DA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60" creationId="{E787D224-F603-6178-E0C5-85EADAA489B6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70" creationId="{F5344E6D-8120-39FB-C6E2-7CF5E4EF544C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73" creationId="{F692A199-F601-2E9E-0969-4A5856F232A8}"/>
          </ac:spMkLst>
        </pc:spChg>
      </pc:sldChg>
      <pc:sldChg chg="addSp delSp modSp add mod">
        <pc:chgData name="Alexander Sellapillai" userId="5a95c19abef8aa5e" providerId="LiveId" clId="{16E880E1-2AC6-4E70-A760-F9EC12A4619F}" dt="2026-06-27T08:07:25.871" v="8024" actId="255"/>
        <pc:sldMkLst>
          <pc:docMk/>
          <pc:sldMk cId="3771510270" sldId="357"/>
        </pc:sldMkLst>
        <pc:spChg chg="add mod">
          <ac:chgData name="Alexander Sellapillai" userId="5a95c19abef8aa5e" providerId="LiveId" clId="{16E880E1-2AC6-4E70-A760-F9EC12A4619F}" dt="2026-06-27T07:57:59.228" v="7864" actId="207"/>
          <ac:spMkLst>
            <pc:docMk/>
            <pc:sldMk cId="3771510270" sldId="357"/>
            <ac:spMk id="3" creationId="{C2EEAEAD-CBDC-D5E6-D346-29A79A262A52}"/>
          </ac:spMkLst>
        </pc:spChg>
        <pc:spChg chg="mod">
          <ac:chgData name="Alexander Sellapillai" userId="5a95c19abef8aa5e" providerId="LiveId" clId="{16E880E1-2AC6-4E70-A760-F9EC12A4619F}" dt="2026-06-27T08:07:25.871" v="8024" actId="255"/>
          <ac:spMkLst>
            <pc:docMk/>
            <pc:sldMk cId="3771510270" sldId="357"/>
            <ac:spMk id="4" creationId="{480D690D-E86C-57F1-0CB5-650CB569A7EC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8" creationId="{7215B588-9E7E-2904-7688-1207DEAA12C9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9" creationId="{5F024B83-F255-9CF1-51AB-CF26CCE8D8B2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10" creationId="{4E8F8CD3-6CC0-4946-D490-DAC9B3937185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12" creationId="{DDC3A22E-03FE-2549-C869-E286D254B1BD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13" creationId="{EA72B240-B4A1-15FC-2156-0B1492705529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19" creationId="{D31C1371-B115-EEA8-AE9C-96DBE6DFDCDE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20" creationId="{BE57FC73-3233-9F71-9BEE-0CD935E4CF44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25" creationId="{56D13C5D-981F-4AD8-AFD6-44735B8ED753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28" creationId="{3335D947-CB9A-9958-13A2-BE17F113DFFC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32" creationId="{707D0E21-7A48-A950-3675-5B392996C522}"/>
          </ac:spMkLst>
        </pc:spChg>
      </pc:sldChg>
      <pc:sldChg chg="addSp delSp modSp add mod">
        <pc:chgData name="Alexander Sellapillai" userId="5a95c19abef8aa5e" providerId="LiveId" clId="{16E880E1-2AC6-4E70-A760-F9EC12A4619F}" dt="2026-06-27T07:59:21.662" v="7979" actId="20577"/>
        <pc:sldMkLst>
          <pc:docMk/>
          <pc:sldMk cId="2066808325" sldId="358"/>
        </pc:sldMkLst>
        <pc:spChg chg="add">
          <ac:chgData name="Alexander Sellapillai" userId="5a95c19abef8aa5e" providerId="LiveId" clId="{16E880E1-2AC6-4E70-A760-F9EC12A4619F}" dt="2026-06-27T07:58:09.154" v="7866" actId="22"/>
          <ac:spMkLst>
            <pc:docMk/>
            <pc:sldMk cId="2066808325" sldId="358"/>
            <ac:spMk id="3" creationId="{77A82C2C-8AB7-67C1-590B-A5BB497A5E75}"/>
          </ac:spMkLst>
        </pc:spChg>
        <pc:spChg chg="mod">
          <ac:chgData name="Alexander Sellapillai" userId="5a95c19abef8aa5e" providerId="LiveId" clId="{16E880E1-2AC6-4E70-A760-F9EC12A4619F}" dt="2026-06-27T07:59:21.662" v="7979" actId="20577"/>
          <ac:spMkLst>
            <pc:docMk/>
            <pc:sldMk cId="2066808325" sldId="358"/>
            <ac:spMk id="4" creationId="{40D99783-8BD5-0F19-074A-69D1520DC191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8" creationId="{26B87253-BF67-1B22-1E7A-7B90FA01ACDA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11" creationId="{D1362A56-BC65-A3AD-8236-FEAE7B957F76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12" creationId="{80FC7EF9-7A4A-A4D3-0E31-7FEF16DBBD0C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13" creationId="{B4B39B13-6146-8591-592A-339B9FA62AAD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20" creationId="{98EA39D2-51DF-FB5A-333E-C4C0D6ADAA3C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25" creationId="{5D7064B5-CDE8-F978-F467-2908041261B9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26" creationId="{242F866A-2EA7-D372-0BB4-D31D3A8A1FFB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27" creationId="{2CA58E16-22CF-1815-5E80-7E317895D480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28" creationId="{421984D6-2988-7EF0-22F0-DB3D54414042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32" creationId="{DC084101-9B82-08B7-2422-CB2B5FA0E5AA}"/>
          </ac:spMkLst>
        </pc:spChg>
      </pc:sldChg>
      <pc:sldChg chg="addSp delSp modSp add mod">
        <pc:chgData name="Alexander Sellapillai" userId="5a95c19abef8aa5e" providerId="LiveId" clId="{16E880E1-2AC6-4E70-A760-F9EC12A4619F}" dt="2026-06-27T09:02:24.601" v="8027" actId="478"/>
        <pc:sldMkLst>
          <pc:docMk/>
          <pc:sldMk cId="2558845404" sldId="359"/>
        </pc:sldMkLst>
        <pc:spChg chg="add">
          <ac:chgData name="Alexander Sellapillai" userId="5a95c19abef8aa5e" providerId="LiveId" clId="{16E880E1-2AC6-4E70-A760-F9EC12A4619F}" dt="2026-06-27T07:59:42.486" v="7981" actId="22"/>
          <ac:spMkLst>
            <pc:docMk/>
            <pc:sldMk cId="2558845404" sldId="359"/>
            <ac:spMk id="3" creationId="{13B8188B-E919-7C24-2CF7-4D57FA2605BE}"/>
          </ac:spMkLst>
        </pc:spChg>
        <pc:spChg chg="mod">
          <ac:chgData name="Alexander Sellapillai" userId="5a95c19abef8aa5e" providerId="LiveId" clId="{16E880E1-2AC6-4E70-A760-F9EC12A4619F}" dt="2026-06-27T08:00:05.613" v="7992" actId="20577"/>
          <ac:spMkLst>
            <pc:docMk/>
            <pc:sldMk cId="2558845404" sldId="359"/>
            <ac:spMk id="4" creationId="{7473A857-76D2-1262-09E5-98E8661F02B8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18" creationId="{6913766F-A8A2-CB6D-5160-84DE11E14579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21" creationId="{71FBA5E0-3268-CD18-AC12-1D46971837A1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38" creationId="{337F8F4F-A83B-D928-97AB-AF95D78D9152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39" creationId="{A9120682-517F-1B31-7DDE-4416F9F11D48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44" creationId="{59EEA62E-66A5-D05A-D3E8-D067AA99EA01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45" creationId="{6FB37706-2A0F-FA2B-63AE-9DB033CBB615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48" creationId="{E676B746-5BDE-E47E-3958-42EF62D477EC}"/>
          </ac:spMkLst>
        </pc:spChg>
        <pc:spChg chg="add 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49" creationId="{21A31D28-C528-B559-BEA1-C0B3E8C0A422}"/>
          </ac:spMkLst>
        </pc:spChg>
        <pc:spChg chg="add 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50" creationId="{3C164273-FF87-D44E-58BA-4D2F3630BFBF}"/>
          </ac:spMkLst>
        </pc:spChg>
      </pc:sldChg>
      <pc:sldChg chg="addSp delSp modSp add mod">
        <pc:chgData name="Alexander Sellapillai" userId="5a95c19abef8aa5e" providerId="LiveId" clId="{16E880E1-2AC6-4E70-A760-F9EC12A4619F}" dt="2026-06-27T09:14:12.300" v="8030" actId="478"/>
        <pc:sldMkLst>
          <pc:docMk/>
          <pc:sldMk cId="3480089207" sldId="360"/>
        </pc:sldMkLst>
        <pc:spChg chg="add mod">
          <ac:chgData name="Alexander Sellapillai" userId="5a95c19abef8aa5e" providerId="LiveId" clId="{16E880E1-2AC6-4E70-A760-F9EC12A4619F}" dt="2026-06-27T08:01:02.399" v="8004" actId="1076"/>
          <ac:spMkLst>
            <pc:docMk/>
            <pc:sldMk cId="3480089207" sldId="360"/>
            <ac:spMk id="3" creationId="{8FB9F9DA-2E48-60B2-7509-F93C156D8849}"/>
          </ac:spMkLst>
        </pc:spChg>
        <pc:spChg chg="mod">
          <ac:chgData name="Alexander Sellapillai" userId="5a95c19abef8aa5e" providerId="LiveId" clId="{16E880E1-2AC6-4E70-A760-F9EC12A4619F}" dt="2026-06-27T08:01:13.121" v="8006" actId="20577"/>
          <ac:spMkLst>
            <pc:docMk/>
            <pc:sldMk cId="3480089207" sldId="360"/>
            <ac:spMk id="4" creationId="{74E9F9E2-E6D0-AF4D-EEB2-92CAB45C0FA3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17" creationId="{E18A80CA-D08E-1D69-9616-354C5F6FE401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18" creationId="{278A1444-F0FC-72D4-45B7-99B1B741CA01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21" creationId="{FBC486CF-C19B-F67A-A523-6D5CECFC80AC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31" creationId="{8691D929-1FE5-2CEF-C552-EC1173B859AA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39" creationId="{A1753FB5-8188-DB99-154A-8C584BFF7328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42" creationId="{BAC76BF0-322E-3329-98B1-DA0E8A49CEE0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44" creationId="{3C050511-580D-DF28-EEE8-BBC82A7957C5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45" creationId="{BA968975-1258-8E2E-8916-1DE4711E099D}"/>
          </ac:spMkLst>
        </pc:spChg>
        <pc:spChg chg="add 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50" creationId="{14F9B44F-9510-BCA7-5468-78C243ED2D28}"/>
          </ac:spMkLst>
        </pc:spChg>
      </pc:sldChg>
      <pc:sldChg chg="addSp delSp modSp add mod">
        <pc:chgData name="Alexander Sellapillai" userId="5a95c19abef8aa5e" providerId="LiveId" clId="{16E880E1-2AC6-4E70-A760-F9EC12A4619F}" dt="2026-06-27T08:03:25.883" v="8018" actId="207"/>
        <pc:sldMkLst>
          <pc:docMk/>
          <pc:sldMk cId="2266849116" sldId="361"/>
        </pc:sldMkLst>
        <pc:spChg chg="mod">
          <ac:chgData name="Alexander Sellapillai" userId="5a95c19abef8aa5e" providerId="LiveId" clId="{16E880E1-2AC6-4E70-A760-F9EC12A4619F}" dt="2026-06-26T08:45:21.504" v="7673" actId="20577"/>
          <ac:spMkLst>
            <pc:docMk/>
            <pc:sldMk cId="2266849116" sldId="361"/>
            <ac:spMk id="4" creationId="{2C95901A-9D89-13F6-981D-35471D9E01F5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11" creationId="{5FA1176D-74E6-7A0E-0A8C-BD1DBDE9F2D1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17" creationId="{1000B61D-0245-64DC-0EBF-5261C7EEB711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18" creationId="{42561B3D-F6A3-CE17-E318-F694320246E4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22" creationId="{3E53C20A-944D-11CF-8AD1-74535474F3A7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36" creationId="{E460FEDD-2234-6EC1-0BAC-8CC921268F3C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37" creationId="{587BECB5-B211-3A2E-D9ED-4FAD22FA9E41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44" creationId="{7AF75E7A-A172-1B04-D8F5-E3A642A701D2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45" creationId="{437F80F2-B7B1-AD7A-DFA1-0B95217DE5CA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46" creationId="{AAE9707C-A72B-53C9-636E-998CE43EF3DA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49" creationId="{2A211158-839B-EFCF-9684-422225967091}"/>
          </ac:spMkLst>
        </pc:spChg>
        <pc:spChg chg="mod">
          <ac:chgData name="Alexander Sellapillai" userId="5a95c19abef8aa5e" providerId="LiveId" clId="{16E880E1-2AC6-4E70-A760-F9EC12A4619F}" dt="2026-06-27T08:03:25.883" v="8018" actId="207"/>
          <ac:spMkLst>
            <pc:docMk/>
            <pc:sldMk cId="2266849116" sldId="361"/>
            <ac:spMk id="55" creationId="{C14B38EF-B457-F89A-8BB6-4F2A8A3FCB75}"/>
          </ac:spMkLst>
        </pc:spChg>
        <pc:picChg chg="mod">
          <ac:chgData name="Alexander Sellapillai" userId="5a95c19abef8aa5e" providerId="LiveId" clId="{16E880E1-2AC6-4E70-A760-F9EC12A4619F}" dt="2026-06-26T08:46:24.178" v="7697" actId="1076"/>
          <ac:picMkLst>
            <pc:docMk/>
            <pc:sldMk cId="2266849116" sldId="361"/>
            <ac:picMk id="6" creationId="{0DC1142B-364E-8007-90D9-A1097D9C863D}"/>
          </ac:picMkLst>
        </pc:picChg>
      </pc:sldChg>
      <pc:sldChg chg="addSp delSp modSp add mod">
        <pc:chgData name="Alexander Sellapillai" userId="5a95c19abef8aa5e" providerId="LiveId" clId="{16E880E1-2AC6-4E70-A760-F9EC12A4619F}" dt="2026-06-27T09:35:58.526" v="8034"/>
        <pc:sldMkLst>
          <pc:docMk/>
          <pc:sldMk cId="2743861090" sldId="362"/>
        </pc:sldMkLst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10" creationId="{DDF61FDF-5671-7330-3CCC-9B657900B813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13" creationId="{9D1BA22E-3317-DAFC-8E8E-6B373FDE0F95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15" creationId="{02917FE9-948F-5B4B-F37D-5E1D87C36EAD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25" creationId="{9094DDF8-FF15-FA87-56D7-901B05CACB03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26" creationId="{C29A4D44-694F-E0FC-D4CF-2EC1100E04DA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29" creationId="{2A920238-35FC-C970-A99E-874760858CF2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30" creationId="{7538CA1A-8350-C6B8-54BE-9E5A971B470B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32" creationId="{88BC8184-D944-FB1C-551C-ECC0F00DBCB2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50" creationId="{61FBDEAC-023D-27B9-7E4F-383DDF18783F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53" creationId="{CA989BC9-22A4-A4AD-DE9B-4FACC0DAFD91}"/>
          </ac:spMkLst>
        </pc:spChg>
        <pc:spChg chg="mod">
          <ac:chgData name="Alexander Sellapillai" userId="5a95c19abef8aa5e" providerId="LiveId" clId="{16E880E1-2AC6-4E70-A760-F9EC12A4619F}" dt="2026-06-27T08:04:17.190" v="8022" actId="207"/>
          <ac:spMkLst>
            <pc:docMk/>
            <pc:sldMk cId="2743861090" sldId="362"/>
            <ac:spMk id="55" creationId="{31963F26-3DE1-4F34-AC0E-3166CE50DD3F}"/>
          </ac:spMkLst>
        </pc:spChg>
        <pc:cxnChg chg="add mod">
          <ac:chgData name="Alexander Sellapillai" userId="5a95c19abef8aa5e" providerId="LiveId" clId="{16E880E1-2AC6-4E70-A760-F9EC12A4619F}" dt="2026-06-26T08:49:24.082" v="7715" actId="1582"/>
          <ac:cxnSpMkLst>
            <pc:docMk/>
            <pc:sldMk cId="2743861090" sldId="362"/>
            <ac:cxnSpMk id="7" creationId="{5E158883-DCD9-2117-E75A-FBFE73C89752}"/>
          </ac:cxnSpMkLst>
        </pc:cxnChg>
      </pc:sldChg>
      <pc:sldChg chg="addSp delSp modSp add mod">
        <pc:chgData name="Alexander Sellapillai" userId="5a95c19abef8aa5e" providerId="LiveId" clId="{16E880E1-2AC6-4E70-A760-F9EC12A4619F}" dt="2026-06-27T07:09:53.662" v="7813" actId="14100"/>
        <pc:sldMkLst>
          <pc:docMk/>
          <pc:sldMk cId="2705073152" sldId="363"/>
        </pc:sldMkLst>
        <pc:spChg chg="mod">
          <ac:chgData name="Alexander Sellapillai" userId="5a95c19abef8aa5e" providerId="LiveId" clId="{16E880E1-2AC6-4E70-A760-F9EC12A4619F}" dt="2026-06-27T06:55:32.511" v="7769" actId="6549"/>
          <ac:spMkLst>
            <pc:docMk/>
            <pc:sldMk cId="2705073152" sldId="363"/>
            <ac:spMk id="57" creationId="{65129011-D01A-E664-C007-2FB0CB0BCEE3}"/>
          </ac:spMkLst>
        </pc:spChg>
        <pc:spChg chg="mod">
          <ac:chgData name="Alexander Sellapillai" userId="5a95c19abef8aa5e" providerId="LiveId" clId="{16E880E1-2AC6-4E70-A760-F9EC12A4619F}" dt="2026-06-27T06:50:48.615" v="7748" actId="207"/>
          <ac:spMkLst>
            <pc:docMk/>
            <pc:sldMk cId="2705073152" sldId="363"/>
            <ac:spMk id="64" creationId="{CE847BD4-215F-CB39-6879-5586EA6B0A1B}"/>
          </ac:spMkLst>
        </pc:spChg>
        <pc:spChg chg="mod">
          <ac:chgData name="Alexander Sellapillai" userId="5a95c19abef8aa5e" providerId="LiveId" clId="{16E880E1-2AC6-4E70-A760-F9EC12A4619F}" dt="2026-06-27T06:57:16.075" v="7791" actId="20577"/>
          <ac:spMkLst>
            <pc:docMk/>
            <pc:sldMk cId="2705073152" sldId="363"/>
            <ac:spMk id="65" creationId="{A1156EEA-AC3B-060E-02FD-910830A5A5AC}"/>
          </ac:spMkLst>
        </pc:spChg>
        <pc:grpChg chg="mod">
          <ac:chgData name="Alexander Sellapillai" userId="5a95c19abef8aa5e" providerId="LiveId" clId="{16E880E1-2AC6-4E70-A760-F9EC12A4619F}" dt="2026-06-27T07:07:57.786" v="7797" actId="1076"/>
          <ac:grpSpMkLst>
            <pc:docMk/>
            <pc:sldMk cId="2705073152" sldId="363"/>
            <ac:grpSpMk id="31" creationId="{E335642C-75DF-352E-2935-EF7D0C66974B}"/>
          </ac:grpSpMkLst>
        </pc:grpChg>
        <pc:cxnChg chg="add mod">
          <ac:chgData name="Alexander Sellapillai" userId="5a95c19abef8aa5e" providerId="LiveId" clId="{16E880E1-2AC6-4E70-A760-F9EC12A4619F}" dt="2026-06-27T07:09:53.662" v="7813" actId="14100"/>
          <ac:cxnSpMkLst>
            <pc:docMk/>
            <pc:sldMk cId="2705073152" sldId="363"/>
            <ac:cxnSpMk id="14" creationId="{F78F676C-C871-F184-D00B-A7B3F5CC980F}"/>
          </ac:cxnSpMkLst>
        </pc:cxnChg>
        <pc:cxnChg chg="add mod">
          <ac:chgData name="Alexander Sellapillai" userId="5a95c19abef8aa5e" providerId="LiveId" clId="{16E880E1-2AC6-4E70-A760-F9EC12A4619F}" dt="2026-06-27T07:09:44.070" v="7812" actId="14100"/>
          <ac:cxnSpMkLst>
            <pc:docMk/>
            <pc:sldMk cId="2705073152" sldId="363"/>
            <ac:cxnSpMk id="16" creationId="{5C465D20-3131-8C0D-43F3-19F36238919D}"/>
          </ac:cxnSpMkLst>
        </pc:cxnChg>
      </pc:sldChg>
      <pc:sldChg chg="addSp delSp modSp add mod">
        <pc:chgData name="Alexander Sellapillai" userId="5a95c19abef8aa5e" providerId="LiveId" clId="{16E880E1-2AC6-4E70-A760-F9EC12A4619F}" dt="2026-06-27T09:54:54.164" v="8151" actId="207"/>
        <pc:sldMkLst>
          <pc:docMk/>
          <pc:sldMk cId="2789998671" sldId="364"/>
        </pc:sldMkLst>
        <pc:spChg chg="add mod">
          <ac:chgData name="Alexander Sellapillai" userId="5a95c19abef8aa5e" providerId="LiveId" clId="{16E880E1-2AC6-4E70-A760-F9EC12A4619F}" dt="2026-06-27T09:54:54.164" v="8151" actId="207"/>
          <ac:spMkLst>
            <pc:docMk/>
            <pc:sldMk cId="2789998671" sldId="364"/>
            <ac:spMk id="3" creationId="{82660DD7-67E6-FD31-0EA5-0CA4CFF3BBAE}"/>
          </ac:spMkLst>
        </pc:spChg>
        <pc:spChg chg="mod">
          <ac:chgData name="Alexander Sellapillai" userId="5a95c19abef8aa5e" providerId="LiveId" clId="{16E880E1-2AC6-4E70-A760-F9EC12A4619F}" dt="2026-06-27T09:50:51.231" v="8122" actId="207"/>
          <ac:spMkLst>
            <pc:docMk/>
            <pc:sldMk cId="2789998671" sldId="364"/>
            <ac:spMk id="4" creationId="{C5262BE3-B2EF-82EF-ADC0-270C1DA4C9A0}"/>
          </ac:spMkLst>
        </pc:spChg>
        <pc:picChg chg="add mod">
          <ac:chgData name="Alexander Sellapillai" userId="5a95c19abef8aa5e" providerId="LiveId" clId="{16E880E1-2AC6-4E70-A760-F9EC12A4619F}" dt="2026-06-27T09:52:11.660" v="8138" actId="1076"/>
          <ac:picMkLst>
            <pc:docMk/>
            <pc:sldMk cId="2789998671" sldId="364"/>
            <ac:picMk id="16" creationId="{B81743D2-B9DB-18C5-A4B7-7C142EA215F7}"/>
          </ac:picMkLst>
        </pc:picChg>
      </pc:sldChg>
      <pc:sldChg chg="addSp delSp modSp add mod">
        <pc:chgData name="Alexander Sellapillai" userId="5a95c19abef8aa5e" providerId="LiveId" clId="{16E880E1-2AC6-4E70-A760-F9EC12A4619F}" dt="2026-06-27T15:38:14.382" v="8219" actId="207"/>
        <pc:sldMkLst>
          <pc:docMk/>
          <pc:sldMk cId="866919348" sldId="365"/>
        </pc:sldMkLst>
        <pc:spChg chg="mod">
          <ac:chgData name="Alexander Sellapillai" userId="5a95c19abef8aa5e" providerId="LiveId" clId="{16E880E1-2AC6-4E70-A760-F9EC12A4619F}" dt="2026-06-27T09:57:53.830" v="8174" actId="20577"/>
          <ac:spMkLst>
            <pc:docMk/>
            <pc:sldMk cId="866919348" sldId="365"/>
            <ac:spMk id="3" creationId="{E21CDD29-D076-A7ED-81C4-7CF69854CB4F}"/>
          </ac:spMkLst>
        </pc:spChg>
        <pc:spChg chg="mod">
          <ac:chgData name="Alexander Sellapillai" userId="5a95c19abef8aa5e" providerId="LiveId" clId="{16E880E1-2AC6-4E70-A760-F9EC12A4619F}" dt="2026-06-27T15:38:14.382" v="8219" actId="207"/>
          <ac:spMkLst>
            <pc:docMk/>
            <pc:sldMk cId="866919348" sldId="365"/>
            <ac:spMk id="4" creationId="{AD7B2320-1571-65E7-26B0-A35BDB26DB11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1" creationId="{D0EC2492-F7B6-137A-4D98-66528BF94AFB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2" creationId="{BC0E25D2-AF9B-BFDB-2493-D04262E517BC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3" creationId="{9362C503-4636-391C-7A1F-FD431EDD1AB5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6" creationId="{F8D97808-11D3-D15B-4877-BC563129E595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7" creationId="{7C6FE7C8-1375-E4EA-E4A5-772AF22430BD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8" creationId="{E1D6FA16-A2EB-E26A-4FE6-1D4BDEA9D95C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9" creationId="{167354A0-560D-31C7-BB37-F4128E0EDF03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31" creationId="{74C6CD73-6FFE-8285-C653-0CE08B753195}"/>
          </ac:spMkLst>
        </pc:spChg>
        <pc:grpChg chg="add mod">
          <ac:chgData name="Alexander Sellapillai" userId="5a95c19abef8aa5e" providerId="LiveId" clId="{16E880E1-2AC6-4E70-A760-F9EC12A4619F}" dt="2026-06-27T09:57:48.177" v="8172"/>
          <ac:grpSpMkLst>
            <pc:docMk/>
            <pc:sldMk cId="866919348" sldId="365"/>
            <ac:grpSpMk id="19" creationId="{AF71E687-452F-374F-B07B-9CD3B19509C9}"/>
          </ac:grpSpMkLst>
        </pc:grpChg>
        <pc:picChg chg="mod">
          <ac:chgData name="Alexander Sellapillai" userId="5a95c19abef8aa5e" providerId="LiveId" clId="{16E880E1-2AC6-4E70-A760-F9EC12A4619F}" dt="2026-06-27T09:57:48.177" v="8172"/>
          <ac:picMkLst>
            <pc:docMk/>
            <pc:sldMk cId="866919348" sldId="365"/>
            <ac:picMk id="20" creationId="{2F553C97-60FB-0BE7-B003-28565824C6B1}"/>
          </ac:picMkLst>
        </pc:picChg>
      </pc:sldChg>
      <pc:sldChg chg="addSp delSp modSp add mod">
        <pc:chgData name="Alexander Sellapillai" userId="5a95c19abef8aa5e" providerId="LiveId" clId="{16E880E1-2AC6-4E70-A760-F9EC12A4619F}" dt="2026-06-27T15:38:43.722" v="8266" actId="20577"/>
        <pc:sldMkLst>
          <pc:docMk/>
          <pc:sldMk cId="302296538" sldId="366"/>
        </pc:sldMkLst>
        <pc:spChg chg="mod">
          <ac:chgData name="Alexander Sellapillai" userId="5a95c19abef8aa5e" providerId="LiveId" clId="{16E880E1-2AC6-4E70-A760-F9EC12A4619F}" dt="2026-06-27T15:38:43.722" v="8266" actId="20577"/>
          <ac:spMkLst>
            <pc:docMk/>
            <pc:sldMk cId="302296538" sldId="366"/>
            <ac:spMk id="4" creationId="{7844F135-BBAB-BAAC-EC32-C1AA9905AFA3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7" creationId="{DD47DDAD-8FD7-C2D9-18CF-A441183A8CF3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9" creationId="{33D96563-606D-6BFA-1FD7-2C77FD1CDD77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10" creationId="{CB0C61FA-674D-9FE8-5BCD-F1FC8FC061B1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11" creationId="{0336D66C-4BE2-99F5-B5DB-BC1799A1615F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16" creationId="{843646E0-D444-7E0F-42C0-B3C67429FE2B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17" creationId="{918D29D4-CE6C-DAC7-3F2F-A62A5034A69B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18" creationId="{2DF481DA-3495-0E27-043D-1A100B0E446F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38" creationId="{06736B64-6BF1-30FD-A474-7C9F16384758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39" creationId="{CC08DDBB-CC52-2271-57F3-E219F7F72598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40" creationId="{9C4B2FB3-FFCD-CFD5-54C9-AB8389EE59F4}"/>
          </ac:spMkLst>
        </pc:spChg>
      </pc:sldChg>
      <pc:sldChg chg="addSp delSp modSp add mod">
        <pc:chgData name="Alexander Sellapillai" userId="5a95c19abef8aa5e" providerId="LiveId" clId="{16E880E1-2AC6-4E70-A760-F9EC12A4619F}" dt="2026-06-27T15:40:35.729" v="8310" actId="207"/>
        <pc:sldMkLst>
          <pc:docMk/>
          <pc:sldMk cId="790118943" sldId="368"/>
        </pc:sldMkLst>
        <pc:spChg chg="mod">
          <ac:chgData name="Alexander Sellapillai" userId="5a95c19abef8aa5e" providerId="LiveId" clId="{16E880E1-2AC6-4E70-A760-F9EC12A4619F}" dt="2026-06-27T15:40:35.729" v="8310" actId="207"/>
          <ac:spMkLst>
            <pc:docMk/>
            <pc:sldMk cId="790118943" sldId="368"/>
            <ac:spMk id="4" creationId="{469E0023-2C87-6956-74EA-0AFA5C6963E9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66" creationId="{7665C106-9323-751A-36E3-BE4B212C668A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67" creationId="{8946A523-30BB-FF79-1DC2-F099CB3CEE3E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68" creationId="{29E145B2-9FFB-7BED-5A48-3868E721FAD7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71" creationId="{2F184EAF-CA87-9110-AC9A-5D2D60FBB68F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72" creationId="{4071EE12-6E5D-E0E4-82CB-5FF7D1FA69AA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73" creationId="{55BB42B5-6791-2C1F-10B8-C40867D37F42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74" creationId="{DC3247C1-3C05-FD7B-F71F-D61D388B2FF8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76" creationId="{565224E9-17E4-8834-2D7D-2A56EE2AE7E3}"/>
          </ac:spMkLst>
        </pc:spChg>
        <pc:grpChg chg="add mod">
          <ac:chgData name="Alexander Sellapillai" userId="5a95c19abef8aa5e" providerId="LiveId" clId="{16E880E1-2AC6-4E70-A760-F9EC12A4619F}" dt="2026-06-27T15:21:33.020" v="8206" actId="1076"/>
          <ac:grpSpMkLst>
            <pc:docMk/>
            <pc:sldMk cId="790118943" sldId="368"/>
            <ac:grpSpMk id="61" creationId="{490010AA-F676-3F73-0FA2-4DB60E692B9C}"/>
          </ac:grpSpMkLst>
        </pc:grpChg>
        <pc:picChg chg="mod">
          <ac:chgData name="Alexander Sellapillai" userId="5a95c19abef8aa5e" providerId="LiveId" clId="{16E880E1-2AC6-4E70-A760-F9EC12A4619F}" dt="2026-06-27T15:21:30.908" v="8205"/>
          <ac:picMkLst>
            <pc:docMk/>
            <pc:sldMk cId="790118943" sldId="368"/>
            <ac:picMk id="65" creationId="{DD4273BC-98F0-F2A7-E4D0-6FA43BE72048}"/>
          </ac:picMkLst>
        </pc:picChg>
      </pc:sldChg>
      <pc:sldChg chg="addSp delSp modSp add mod ord">
        <pc:chgData name="Alexander Sellapillai" userId="5a95c19abef8aa5e" providerId="LiveId" clId="{16E880E1-2AC6-4E70-A760-F9EC12A4619F}" dt="2026-06-28T15:23:42.776" v="9376" actId="207"/>
        <pc:sldMkLst>
          <pc:docMk/>
          <pc:sldMk cId="1431216452" sldId="369"/>
        </pc:sldMkLst>
        <pc:spChg chg="del mod">
          <ac:chgData name="Alexander Sellapillai" userId="5a95c19abef8aa5e" providerId="LiveId" clId="{16E880E1-2AC6-4E70-A760-F9EC12A4619F}" dt="2026-06-28T15:20:58.840" v="9194" actId="478"/>
          <ac:spMkLst>
            <pc:docMk/>
            <pc:sldMk cId="1431216452" sldId="369"/>
            <ac:spMk id="3" creationId="{08C39F6C-79F1-A359-455C-5768304C7F1C}"/>
          </ac:spMkLst>
        </pc:spChg>
        <pc:spChg chg="mod">
          <ac:chgData name="Alexander Sellapillai" userId="5a95c19abef8aa5e" providerId="LiveId" clId="{16E880E1-2AC6-4E70-A760-F9EC12A4619F}" dt="2026-06-28T15:23:42.776" v="9376" actId="207"/>
          <ac:spMkLst>
            <pc:docMk/>
            <pc:sldMk cId="1431216452" sldId="369"/>
            <ac:spMk id="4" creationId="{02C9DEB2-9CAB-5B55-AB17-18E38FFCC5FD}"/>
          </ac:spMkLst>
        </pc:spChg>
        <pc:spChg chg="add mod">
          <ac:chgData name="Alexander Sellapillai" userId="5a95c19abef8aa5e" providerId="LiveId" clId="{16E880E1-2AC6-4E70-A760-F9EC12A4619F}" dt="2026-06-28T15:23:37.982" v="9375" actId="1076"/>
          <ac:spMkLst>
            <pc:docMk/>
            <pc:sldMk cId="1431216452" sldId="369"/>
            <ac:spMk id="6" creationId="{F2EB5BA8-87FF-C69E-92F4-6312DCF68A72}"/>
          </ac:spMkLst>
        </pc:spChg>
        <pc:spChg chg="add del mod">
          <ac:chgData name="Alexander Sellapillai" userId="5a95c19abef8aa5e" providerId="LiveId" clId="{16E880E1-2AC6-4E70-A760-F9EC12A4619F}" dt="2026-06-28T15:20:58.840" v="9194" actId="478"/>
          <ac:spMkLst>
            <pc:docMk/>
            <pc:sldMk cId="1431216452" sldId="369"/>
            <ac:spMk id="7" creationId="{9AB93238-668B-222A-323A-653574212AD6}"/>
          </ac:spMkLst>
        </pc:spChg>
        <pc:spChg chg="add del mod">
          <ac:chgData name="Alexander Sellapillai" userId="5a95c19abef8aa5e" providerId="LiveId" clId="{16E880E1-2AC6-4E70-A760-F9EC12A4619F}" dt="2026-06-28T15:22:43.832" v="9352"/>
          <ac:spMkLst>
            <pc:docMk/>
            <pc:sldMk cId="1431216452" sldId="369"/>
            <ac:spMk id="9" creationId="{484ECA67-8C28-3174-C9EC-E62ADE47DCD1}"/>
          </ac:spMkLst>
        </pc:spChg>
        <pc:spChg chg="add del mod">
          <ac:chgData name="Alexander Sellapillai" userId="5a95c19abef8aa5e" providerId="LiveId" clId="{16E880E1-2AC6-4E70-A760-F9EC12A4619F}" dt="2026-06-28T15:22:50.219" v="9358"/>
          <ac:spMkLst>
            <pc:docMk/>
            <pc:sldMk cId="1431216452" sldId="369"/>
            <ac:spMk id="11" creationId="{16EC244F-C54F-DAB2-56E8-9F21C65591A8}"/>
          </ac:spMkLst>
        </pc:spChg>
        <pc:spChg chg="add del mod">
          <ac:chgData name="Alexander Sellapillai" userId="5a95c19abef8aa5e" providerId="LiveId" clId="{16E880E1-2AC6-4E70-A760-F9EC12A4619F}" dt="2026-06-28T15:23:21.253" v="9369" actId="478"/>
          <ac:spMkLst>
            <pc:docMk/>
            <pc:sldMk cId="1431216452" sldId="369"/>
            <ac:spMk id="13" creationId="{CC983AF6-225D-48B6-3575-91F4AEAD0211}"/>
          </ac:spMkLst>
        </pc:spChg>
        <pc:spChg chg="mod">
          <ac:chgData name="Alexander Sellapillai" userId="5a95c19abef8aa5e" providerId="LiveId" clId="{16E880E1-2AC6-4E70-A760-F9EC12A4619F}" dt="2026-06-28T07:07:25.040" v="8975" actId="114"/>
          <ac:spMkLst>
            <pc:docMk/>
            <pc:sldMk cId="1431216452" sldId="369"/>
            <ac:spMk id="26" creationId="{A940BEF1-4E56-D2BE-A5E8-9A103BC2DF61}"/>
          </ac:spMkLst>
        </pc:spChg>
        <pc:spChg chg="mod">
          <ac:chgData name="Alexander Sellapillai" userId="5a95c19abef8aa5e" providerId="LiveId" clId="{16E880E1-2AC6-4E70-A760-F9EC12A4619F}" dt="2026-06-28T07:07:33.028" v="8976" actId="114"/>
          <ac:spMkLst>
            <pc:docMk/>
            <pc:sldMk cId="1431216452" sldId="369"/>
            <ac:spMk id="31" creationId="{24536F8D-0EE7-7C14-AA36-D4FDE933D53C}"/>
          </ac:spMkLst>
        </pc:spChg>
        <pc:grpChg chg="del mod">
          <ac:chgData name="Alexander Sellapillai" userId="5a95c19abef8aa5e" providerId="LiveId" clId="{16E880E1-2AC6-4E70-A760-F9EC12A4619F}" dt="2026-06-28T15:20:58.840" v="9194" actId="478"/>
          <ac:grpSpMkLst>
            <pc:docMk/>
            <pc:sldMk cId="1431216452" sldId="369"/>
            <ac:grpSpMk id="19" creationId="{B79F29EC-0D85-580D-2DD8-3E6AE8E2BBC0}"/>
          </ac:grpSpMkLst>
        </pc:grpChg>
        <pc:picChg chg="add del mod">
          <ac:chgData name="Alexander Sellapillai" userId="5a95c19abef8aa5e" providerId="LiveId" clId="{16E880E1-2AC6-4E70-A760-F9EC12A4619F}" dt="2026-06-28T15:20:58.840" v="9194" actId="478"/>
          <ac:picMkLst>
            <pc:docMk/>
            <pc:sldMk cId="1431216452" sldId="369"/>
            <ac:picMk id="5" creationId="{88079F88-989E-69F3-E08D-CBCB0BDAB6DA}"/>
          </ac:picMkLst>
        </pc:picChg>
        <pc:cxnChg chg="mod">
          <ac:chgData name="Alexander Sellapillai" userId="5a95c19abef8aa5e" providerId="LiveId" clId="{16E880E1-2AC6-4E70-A760-F9EC12A4619F}" dt="2026-06-28T15:20:58.840" v="9194" actId="478"/>
          <ac:cxnSpMkLst>
            <pc:docMk/>
            <pc:sldMk cId="1431216452" sldId="369"/>
            <ac:cxnSpMk id="24" creationId="{F560F6DB-BCBF-887A-194F-20A5326A65D3}"/>
          </ac:cxnSpMkLst>
        </pc:cxnChg>
      </pc:sldChg>
      <pc:sldChg chg="addSp delSp modSp add mod">
        <pc:chgData name="Alexander Sellapillai" userId="5a95c19abef8aa5e" providerId="LiveId" clId="{16E880E1-2AC6-4E70-A760-F9EC12A4619F}" dt="2026-06-29T01:49:44.388" v="9432" actId="1076"/>
        <pc:sldMkLst>
          <pc:docMk/>
          <pc:sldMk cId="3279028594" sldId="370"/>
        </pc:sldMkLst>
        <pc:spChg chg="add mod">
          <ac:chgData name="Alexander Sellapillai" userId="5a95c19abef8aa5e" providerId="LiveId" clId="{16E880E1-2AC6-4E70-A760-F9EC12A4619F}" dt="2026-06-28T16:12:06.330" v="9409" actId="1076"/>
          <ac:spMkLst>
            <pc:docMk/>
            <pc:sldMk cId="3279028594" sldId="370"/>
            <ac:spMk id="2" creationId="{71DD2E56-483B-3F2C-2289-BEAA85C3E63A}"/>
          </ac:spMkLst>
        </pc:spChg>
        <pc:spChg chg="mod">
          <ac:chgData name="Alexander Sellapillai" userId="5a95c19abef8aa5e" providerId="LiveId" clId="{16E880E1-2AC6-4E70-A760-F9EC12A4619F}" dt="2026-06-28T06:56:07.426" v="8786" actId="20577"/>
          <ac:spMkLst>
            <pc:docMk/>
            <pc:sldMk cId="3279028594" sldId="370"/>
            <ac:spMk id="3" creationId="{D54DAF6A-A07F-DA65-337B-DA671F6BDA5B}"/>
          </ac:spMkLst>
        </pc:spChg>
        <pc:spChg chg="mod">
          <ac:chgData name="Alexander Sellapillai" userId="5a95c19abef8aa5e" providerId="LiveId" clId="{16E880E1-2AC6-4E70-A760-F9EC12A4619F}" dt="2026-06-28T06:42:39.903" v="8592" actId="1076"/>
          <ac:spMkLst>
            <pc:docMk/>
            <pc:sldMk cId="3279028594" sldId="370"/>
            <ac:spMk id="4" creationId="{4856DB3D-DB9A-EEFD-76F4-DD00D1FD694F}"/>
          </ac:spMkLst>
        </pc:spChg>
        <pc:spChg chg="add mod">
          <ac:chgData name="Alexander Sellapillai" userId="5a95c19abef8aa5e" providerId="LiveId" clId="{16E880E1-2AC6-4E70-A760-F9EC12A4619F}" dt="2026-06-28T07:15:12.785" v="9190" actId="1076"/>
          <ac:spMkLst>
            <pc:docMk/>
            <pc:sldMk cId="3279028594" sldId="370"/>
            <ac:spMk id="7" creationId="{8ADD1CDE-9B30-3D33-1C76-D300B1109BA9}"/>
          </ac:spMkLst>
        </pc:spChg>
        <pc:spChg chg="add mod">
          <ac:chgData name="Alexander Sellapillai" userId="5a95c19abef8aa5e" providerId="LiveId" clId="{16E880E1-2AC6-4E70-A760-F9EC12A4619F}" dt="2026-06-28T16:12:25.363" v="9413" actId="1076"/>
          <ac:spMkLst>
            <pc:docMk/>
            <pc:sldMk cId="3279028594" sldId="370"/>
            <ac:spMk id="8" creationId="{9FC06B53-A673-8135-B251-AAA4ACB6549C}"/>
          </ac:spMkLst>
        </pc:spChg>
        <pc:spChg chg="mod">
          <ac:chgData name="Alexander Sellapillai" userId="5a95c19abef8aa5e" providerId="LiveId" clId="{16E880E1-2AC6-4E70-A760-F9EC12A4619F}" dt="2026-06-28T07:07:03.713" v="8973" actId="114"/>
          <ac:spMkLst>
            <pc:docMk/>
            <pc:sldMk cId="3279028594" sldId="370"/>
            <ac:spMk id="26" creationId="{19E439CB-EB9E-A88E-D8EF-BCCA14DA8270}"/>
          </ac:spMkLst>
        </pc:spChg>
        <pc:spChg chg="mod">
          <ac:chgData name="Alexander Sellapillai" userId="5a95c19abef8aa5e" providerId="LiveId" clId="{16E880E1-2AC6-4E70-A760-F9EC12A4619F}" dt="2026-06-28T07:07:09.601" v="8974" actId="114"/>
          <ac:spMkLst>
            <pc:docMk/>
            <pc:sldMk cId="3279028594" sldId="370"/>
            <ac:spMk id="31" creationId="{36869B34-BD42-71BE-2A25-FB6755DA2EA3}"/>
          </ac:spMkLst>
        </pc:spChg>
        <pc:grpChg chg="mod">
          <ac:chgData name="Alexander Sellapillai" userId="5a95c19abef8aa5e" providerId="LiveId" clId="{16E880E1-2AC6-4E70-A760-F9EC12A4619F}" dt="2026-06-28T06:57:55.518" v="8833" actId="1076"/>
          <ac:grpSpMkLst>
            <pc:docMk/>
            <pc:sldMk cId="3279028594" sldId="370"/>
            <ac:grpSpMk id="19" creationId="{F4FD4556-EFC8-7D87-2033-69A36B2D3B13}"/>
          </ac:grpSpMkLst>
        </pc:grpChg>
        <pc:picChg chg="add mod">
          <ac:chgData name="Alexander Sellapillai" userId="5a95c19abef8aa5e" providerId="LiveId" clId="{16E880E1-2AC6-4E70-A760-F9EC12A4619F}" dt="2026-06-29T01:49:44.388" v="9432" actId="1076"/>
          <ac:picMkLst>
            <pc:docMk/>
            <pc:sldMk cId="3279028594" sldId="370"/>
            <ac:picMk id="5" creationId="{01C75EAF-52F5-A9F4-CF90-1B5A931C2D66}"/>
          </ac:picMkLst>
        </pc:picChg>
        <pc:cxnChg chg="add del mod">
          <ac:chgData name="Alexander Sellapillai" userId="5a95c19abef8aa5e" providerId="LiveId" clId="{16E880E1-2AC6-4E70-A760-F9EC12A4619F}" dt="2026-06-28T16:10:50.760" v="9392" actId="11529"/>
          <ac:cxnSpMkLst>
            <pc:docMk/>
            <pc:sldMk cId="3279028594" sldId="370"/>
            <ac:cxnSpMk id="10" creationId="{6B68AC2C-3A46-30B6-2C04-B768E47B9899}"/>
          </ac:cxnSpMkLst>
        </pc:cxnChg>
        <pc:cxnChg chg="add mod">
          <ac:chgData name="Alexander Sellapillai" userId="5a95c19abef8aa5e" providerId="LiveId" clId="{16E880E1-2AC6-4E70-A760-F9EC12A4619F}" dt="2026-06-28T16:12:25.363" v="9413" actId="1076"/>
          <ac:cxnSpMkLst>
            <pc:docMk/>
            <pc:sldMk cId="3279028594" sldId="370"/>
            <ac:cxnSpMk id="12" creationId="{809703EF-6D4E-0474-7D44-EA5D3AA92F24}"/>
          </ac:cxnSpMkLst>
        </pc:cxnChg>
      </pc:sldChg>
      <pc:sldChg chg="modSp add del mod">
        <pc:chgData name="Alexander Sellapillai" userId="5a95c19abef8aa5e" providerId="LiveId" clId="{16E880E1-2AC6-4E70-A760-F9EC12A4619F}" dt="2026-06-28T06:56:37.855" v="8789" actId="47"/>
        <pc:sldMkLst>
          <pc:docMk/>
          <pc:sldMk cId="918845877" sldId="371"/>
        </pc:sldMkLst>
        <pc:spChg chg="mod">
          <ac:chgData name="Alexander Sellapillai" userId="5a95c19abef8aa5e" providerId="LiveId" clId="{16E880E1-2AC6-4E70-A760-F9EC12A4619F}" dt="2026-06-28T06:55:12.636" v="8771" actId="20577"/>
          <ac:spMkLst>
            <pc:docMk/>
            <pc:sldMk cId="918845877" sldId="371"/>
            <ac:spMk id="3" creationId="{3C86CA25-2F08-1BDB-9348-B42DD9663B55}"/>
          </ac:spMkLst>
        </pc:spChg>
      </pc:sldChg>
      <pc:sldChg chg="add del">
        <pc:chgData name="Alexander Sellapillai" userId="5a95c19abef8aa5e" providerId="LiveId" clId="{16E880E1-2AC6-4E70-A760-F9EC12A4619F}" dt="2026-06-28T06:56:39.071" v="8790" actId="47"/>
        <pc:sldMkLst>
          <pc:docMk/>
          <pc:sldMk cId="2925453107" sldId="372"/>
        </pc:sldMkLst>
      </pc:sldChg>
      <pc:sldChg chg="addSp delSp modSp add mod">
        <pc:chgData name="Alexander Sellapillai" userId="5a95c19abef8aa5e" providerId="LiveId" clId="{16E880E1-2AC6-4E70-A760-F9EC12A4619F}" dt="2026-06-29T01:49:25.545" v="9430" actId="20577"/>
        <pc:sldMkLst>
          <pc:docMk/>
          <pc:sldMk cId="846808895" sldId="373"/>
        </pc:sldMkLst>
        <pc:spChg chg="add mod">
          <ac:chgData name="Alexander Sellapillai" userId="5a95c19abef8aa5e" providerId="LiveId" clId="{16E880E1-2AC6-4E70-A760-F9EC12A4619F}" dt="2026-06-29T01:49:00.222" v="9415"/>
          <ac:spMkLst>
            <pc:docMk/>
            <pc:sldMk cId="846808895" sldId="373"/>
            <ac:spMk id="2" creationId="{510782B5-CFC7-65BF-9AB9-90894D5089E4}"/>
          </ac:spMkLst>
        </pc:spChg>
        <pc:spChg chg="mod">
          <ac:chgData name="Alexander Sellapillai" userId="5a95c19abef8aa5e" providerId="LiveId" clId="{16E880E1-2AC6-4E70-A760-F9EC12A4619F}" dt="2026-06-28T07:02:31.925" v="8912" actId="207"/>
          <ac:spMkLst>
            <pc:docMk/>
            <pc:sldMk cId="846808895" sldId="373"/>
            <ac:spMk id="3" creationId="{96399153-98B8-93CF-91A2-D9E69A429C90}"/>
          </ac:spMkLst>
        </pc:spChg>
        <pc:spChg chg="mod">
          <ac:chgData name="Alexander Sellapillai" userId="5a95c19abef8aa5e" providerId="LiveId" clId="{16E880E1-2AC6-4E70-A760-F9EC12A4619F}" dt="2026-06-28T06:57:18.467" v="8823" actId="20577"/>
          <ac:spMkLst>
            <pc:docMk/>
            <pc:sldMk cId="846808895" sldId="373"/>
            <ac:spMk id="4" creationId="{5D331F02-E2A8-1105-6C8C-B7D49336DF78}"/>
          </ac:spMkLst>
        </pc:spChg>
        <pc:spChg chg="add mod">
          <ac:chgData name="Alexander Sellapillai" userId="5a95c19abef8aa5e" providerId="LiveId" clId="{16E880E1-2AC6-4E70-A760-F9EC12A4619F}" dt="2026-06-29T01:49:00.222" v="9415"/>
          <ac:spMkLst>
            <pc:docMk/>
            <pc:sldMk cId="846808895" sldId="373"/>
            <ac:spMk id="5" creationId="{BDD76E16-7BF1-BD1A-87E1-8A719F39C995}"/>
          </ac:spMkLst>
        </pc:spChg>
        <pc:spChg chg="add mod">
          <ac:chgData name="Alexander Sellapillai" userId="5a95c19abef8aa5e" providerId="LiveId" clId="{16E880E1-2AC6-4E70-A760-F9EC12A4619F}" dt="2026-06-28T07:14:58.726" v="9188" actId="20577"/>
          <ac:spMkLst>
            <pc:docMk/>
            <pc:sldMk cId="846808895" sldId="373"/>
            <ac:spMk id="6" creationId="{1597380D-56D2-E1BB-C5C6-5E6A9649E99D}"/>
          </ac:spMkLst>
        </pc:spChg>
        <pc:spChg chg="add mod">
          <ac:chgData name="Alexander Sellapillai" userId="5a95c19abef8aa5e" providerId="LiveId" clId="{16E880E1-2AC6-4E70-A760-F9EC12A4619F}" dt="2026-06-29T01:49:16.905" v="9422" actId="20577"/>
          <ac:spMkLst>
            <pc:docMk/>
            <pc:sldMk cId="846808895" sldId="373"/>
            <ac:spMk id="8" creationId="{3F2257CB-2B0B-8F72-6146-EC04E20C1815}"/>
          </ac:spMkLst>
        </pc:spChg>
        <pc:spChg chg="add mod">
          <ac:chgData name="Alexander Sellapillai" userId="5a95c19abef8aa5e" providerId="LiveId" clId="{16E880E1-2AC6-4E70-A760-F9EC12A4619F}" dt="2026-06-29T01:49:25.545" v="9430" actId="20577"/>
          <ac:spMkLst>
            <pc:docMk/>
            <pc:sldMk cId="846808895" sldId="373"/>
            <ac:spMk id="9" creationId="{57F6F8D2-CCFB-633E-AF93-94FD70E19930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1" creationId="{A1D4CA68-AC67-133A-7035-21CC6A8927D6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2" creationId="{EBC2BAE0-A1D4-8FFA-3E94-4143F15F9EFB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3" creationId="{9BB58D75-97C1-8505-8BBF-3FF4B002F4A3}"/>
          </ac:spMkLst>
        </pc:spChg>
        <pc:spChg chg="mod">
          <ac:chgData name="Alexander Sellapillai" userId="5a95c19abef8aa5e" providerId="LiveId" clId="{16E880E1-2AC6-4E70-A760-F9EC12A4619F}" dt="2026-06-28T07:06:47.189" v="8970" actId="20577"/>
          <ac:spMkLst>
            <pc:docMk/>
            <pc:sldMk cId="846808895" sldId="373"/>
            <ac:spMk id="26" creationId="{EFB68176-1143-6F74-5B3C-A56123896F08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7" creationId="{142CBA21-B467-B873-B609-05F9099CA2B4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8" creationId="{5F4282F0-E8F6-DDCA-EDB1-406B220BBE80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9" creationId="{3DB24C65-730D-C5DD-78A1-B4F881F9B24D}"/>
          </ac:spMkLst>
        </pc:spChg>
        <pc:spChg chg="mod">
          <ac:chgData name="Alexander Sellapillai" userId="5a95c19abef8aa5e" providerId="LiveId" clId="{16E880E1-2AC6-4E70-A760-F9EC12A4619F}" dt="2026-06-28T07:06:09.235" v="8967" actId="1076"/>
          <ac:spMkLst>
            <pc:docMk/>
            <pc:sldMk cId="846808895" sldId="373"/>
            <ac:spMk id="31" creationId="{0851F652-85B3-1D53-59C8-58A0EC1383DD}"/>
          </ac:spMkLst>
        </pc:spChg>
        <pc:grpChg chg="mod">
          <ac:chgData name="Alexander Sellapillai" userId="5a95c19abef8aa5e" providerId="LiveId" clId="{16E880E1-2AC6-4E70-A760-F9EC12A4619F}" dt="2026-06-28T07:08:04.619" v="8978" actId="1076"/>
          <ac:grpSpMkLst>
            <pc:docMk/>
            <pc:sldMk cId="846808895" sldId="373"/>
            <ac:grpSpMk id="19" creationId="{13E604F0-D959-D1FC-C4E9-8622D9931AA1}"/>
          </ac:grpSpMkLst>
        </pc:grpChg>
        <pc:picChg chg="del">
          <ac:chgData name="Alexander Sellapillai" userId="5a95c19abef8aa5e" providerId="LiveId" clId="{16E880E1-2AC6-4E70-A760-F9EC12A4619F}" dt="2026-06-28T07:07:57.394" v="8977" actId="478"/>
          <ac:picMkLst>
            <pc:docMk/>
            <pc:sldMk cId="846808895" sldId="373"/>
            <ac:picMk id="5" creationId="{B289B4FC-A58A-0C3D-8681-12664EFFE4B0}"/>
          </ac:picMkLst>
        </pc:picChg>
        <pc:picChg chg="mod">
          <ac:chgData name="Alexander Sellapillai" userId="5a95c19abef8aa5e" providerId="LiveId" clId="{16E880E1-2AC6-4E70-A760-F9EC12A4619F}" dt="2026-06-28T07:03:36.162" v="8949"/>
          <ac:picMkLst>
            <pc:docMk/>
            <pc:sldMk cId="846808895" sldId="373"/>
            <ac:picMk id="20" creationId="{CFE9F9D3-70F3-01BF-1D22-84DD54C3FBA9}"/>
          </ac:picMkLst>
        </pc:picChg>
        <pc:cxnChg chg="add mod">
          <ac:chgData name="Alexander Sellapillai" userId="5a95c19abef8aa5e" providerId="LiveId" clId="{16E880E1-2AC6-4E70-A760-F9EC12A4619F}" dt="2026-06-29T01:49:00.222" v="9415"/>
          <ac:cxnSpMkLst>
            <pc:docMk/>
            <pc:sldMk cId="846808895" sldId="373"/>
            <ac:cxnSpMk id="7" creationId="{77C6301B-619A-7695-ADF8-553D998AF671}"/>
          </ac:cxnSpMkLst>
        </pc:cxnChg>
        <pc:cxnChg chg="add mod">
          <ac:chgData name="Alexander Sellapillai" userId="5a95c19abef8aa5e" providerId="LiveId" clId="{16E880E1-2AC6-4E70-A760-F9EC12A4619F}" dt="2026-06-29T01:49:25.545" v="9430" actId="20577"/>
          <ac:cxnSpMkLst>
            <pc:docMk/>
            <pc:sldMk cId="846808895" sldId="373"/>
            <ac:cxnSpMk id="10" creationId="{E7879873-CEF4-7E5D-7672-1CD394317728}"/>
          </ac:cxnSpMkLst>
        </pc:cxnChg>
      </pc:sldChg>
      <pc:sldChg chg="addSp modSp add mod">
        <pc:chgData name="Alexander Sellapillai" userId="5a95c19abef8aa5e" providerId="LiveId" clId="{16E880E1-2AC6-4E70-A760-F9EC12A4619F}" dt="2026-06-29T14:06:35.845" v="9445" actId="20577"/>
        <pc:sldMkLst>
          <pc:docMk/>
          <pc:sldMk cId="1621962376" sldId="374"/>
        </pc:sldMkLst>
        <pc:spChg chg="add mod">
          <ac:chgData name="Alexander Sellapillai" userId="5a95c19abef8aa5e" providerId="LiveId" clId="{16E880E1-2AC6-4E70-A760-F9EC12A4619F}" dt="2026-06-28T07:12:57.974" v="9124" actId="2711"/>
          <ac:spMkLst>
            <pc:docMk/>
            <pc:sldMk cId="1621962376" sldId="374"/>
            <ac:spMk id="2" creationId="{8F7DFC9C-3EA6-5E07-5C6C-1B5815484B42}"/>
          </ac:spMkLst>
        </pc:spChg>
        <pc:spChg chg="mod">
          <ac:chgData name="Alexander Sellapillai" userId="5a95c19abef8aa5e" providerId="LiveId" clId="{16E880E1-2AC6-4E70-A760-F9EC12A4619F}" dt="2026-06-28T07:10:10.549" v="9083" actId="20577"/>
          <ac:spMkLst>
            <pc:docMk/>
            <pc:sldMk cId="1621962376" sldId="374"/>
            <ac:spMk id="3" creationId="{570F4D03-AB26-E005-47F1-B004AE9EF7C0}"/>
          </ac:spMkLst>
        </pc:spChg>
        <pc:spChg chg="mod">
          <ac:chgData name="Alexander Sellapillai" userId="5a95c19abef8aa5e" providerId="LiveId" clId="{16E880E1-2AC6-4E70-A760-F9EC12A4619F}" dt="2026-06-28T07:10:32.747" v="9086" actId="20577"/>
          <ac:spMkLst>
            <pc:docMk/>
            <pc:sldMk cId="1621962376" sldId="374"/>
            <ac:spMk id="4" creationId="{5067BDB0-64F5-6FD3-4968-FCD540A0BBDB}"/>
          </ac:spMkLst>
        </pc:spChg>
        <pc:spChg chg="add mod">
          <ac:chgData name="Alexander Sellapillai" userId="5a95c19abef8aa5e" providerId="LiveId" clId="{16E880E1-2AC6-4E70-A760-F9EC12A4619F}" dt="2026-06-29T14:06:28.623" v="9441"/>
          <ac:spMkLst>
            <pc:docMk/>
            <pc:sldMk cId="1621962376" sldId="374"/>
            <ac:spMk id="5" creationId="{C8EE2A88-0131-8482-1BDA-BDEABA9EA358}"/>
          </ac:spMkLst>
        </pc:spChg>
        <pc:spChg chg="add mod">
          <ac:chgData name="Alexander Sellapillai" userId="5a95c19abef8aa5e" providerId="LiveId" clId="{16E880E1-2AC6-4E70-A760-F9EC12A4619F}" dt="2026-06-29T14:06:35.845" v="9445" actId="20577"/>
          <ac:spMkLst>
            <pc:docMk/>
            <pc:sldMk cId="1621962376" sldId="374"/>
            <ac:spMk id="6" creationId="{FAAC2D7B-A6D3-3A35-B302-961C228840D9}"/>
          </ac:spMkLst>
        </pc:spChg>
        <pc:spChg chg="mod">
          <ac:chgData name="Alexander Sellapillai" userId="5a95c19abef8aa5e" providerId="LiveId" clId="{16E880E1-2AC6-4E70-A760-F9EC12A4619F}" dt="2026-06-29T13:56:17.161" v="9436" actId="20577"/>
          <ac:spMkLst>
            <pc:docMk/>
            <pc:sldMk cId="1621962376" sldId="374"/>
            <ac:spMk id="26" creationId="{61D36647-6777-1BB8-6325-4542A78FAE66}"/>
          </ac:spMkLst>
        </pc:spChg>
        <pc:spChg chg="mod">
          <ac:chgData name="Alexander Sellapillai" userId="5a95c19abef8aa5e" providerId="LiveId" clId="{16E880E1-2AC6-4E70-A760-F9EC12A4619F}" dt="2026-06-29T13:56:23.114" v="9440" actId="20577"/>
          <ac:spMkLst>
            <pc:docMk/>
            <pc:sldMk cId="1621962376" sldId="374"/>
            <ac:spMk id="31" creationId="{AE25C7D8-D32E-015D-FD6D-EF810ED47AD5}"/>
          </ac:spMkLst>
        </pc:spChg>
        <pc:cxnChg chg="add mod">
          <ac:chgData name="Alexander Sellapillai" userId="5a95c19abef8aa5e" providerId="LiveId" clId="{16E880E1-2AC6-4E70-A760-F9EC12A4619F}" dt="2026-06-29T14:06:35.845" v="9445" actId="20577"/>
          <ac:cxnSpMkLst>
            <pc:docMk/>
            <pc:sldMk cId="1621962376" sldId="374"/>
            <ac:cxnSpMk id="7" creationId="{B99CEA11-09C9-F4D6-E172-2837FE832521}"/>
          </ac:cxnSpMkLst>
        </pc:cxnChg>
      </pc:sldChg>
      <pc:sldChg chg="add">
        <pc:chgData name="Alexander Sellapillai" userId="5a95c19abef8aa5e" providerId="LiveId" clId="{16E880E1-2AC6-4E70-A760-F9EC12A4619F}" dt="2026-06-28T15:20:52.994" v="9193" actId="2890"/>
        <pc:sldMkLst>
          <pc:docMk/>
          <pc:sldMk cId="812804873" sldId="37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F4DCF1-ECAF-F7A7-2FE7-5E8E893BC4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1330B0-5BAC-7408-8C3C-78D833684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BC71B-6527-4638-937B-C93EB849CB02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D7EEB3-E0A5-7440-F7ED-F59975ED1E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548D11-7466-6432-3BF5-64A1A1FA59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70580-B89C-4157-871D-6B9318EE5F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5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465A2-8C9C-419F-9FD8-234480873777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F00E9-A49D-4007-B3B9-A3783809E5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9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223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902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03153-1929-3A99-FD3D-934C31BD4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19D123-6E04-2473-D1F8-1AA878DB0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0E3E98-0259-2240-CD41-B144F62BC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5A1EA-929B-5818-2195-3E2CB0EB05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612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950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461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7466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168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0596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332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15B2D-C71D-D789-36BE-A9D7AA41B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458D8A-9F45-B3DF-90F4-A3D2077252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0193F4-3F1D-9E82-30F5-BC0F423F20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8A33F-56A4-ADDF-0151-C9E6D97C3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420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30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971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500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736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557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163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18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363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3626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3056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93063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8020" y="662937"/>
            <a:ext cx="4624442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88CE9D0-E6DB-A38D-ED84-A53D0493E6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267450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411926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96D26C0-4AFC-33CC-99BE-317E9A8443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76680"/>
            <a:ext cx="9144000" cy="2286000"/>
          </a:xfrm>
        </p:spPr>
        <p:txBody>
          <a:bodyPr anchor="b">
            <a:no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99840"/>
            <a:ext cx="9144000" cy="228600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99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08635"/>
            <a:ext cx="11090274" cy="1332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0862" y="2097175"/>
            <a:ext cx="5435600" cy="399565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 marL="228600">
              <a:spcBef>
                <a:spcPts val="1000"/>
              </a:spcBef>
              <a:defRPr sz="1800">
                <a:solidFill>
                  <a:schemeClr val="tx1"/>
                </a:solidFill>
              </a:defRPr>
            </a:lvl2pPr>
            <a:lvl3pPr marL="411480" indent="-228600">
              <a:spcBef>
                <a:spcPts val="1000"/>
              </a:spcBef>
              <a:defRPr sz="1800">
                <a:solidFill>
                  <a:schemeClr val="tx1"/>
                </a:solidFill>
              </a:defRPr>
            </a:lvl3pPr>
            <a:lvl4pPr marL="594360">
              <a:spcBef>
                <a:spcPts val="1000"/>
              </a:spcBef>
              <a:defRPr sz="1800">
                <a:solidFill>
                  <a:schemeClr val="tx1"/>
                </a:solidFill>
              </a:defRPr>
            </a:lvl4pPr>
            <a:lvl5pPr marL="777240">
              <a:spcBef>
                <a:spcPts val="1000"/>
              </a:spcBef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B65629D-0977-C0EA-5E0B-C4822F43DAE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05540" y="2097175"/>
            <a:ext cx="5435600" cy="399565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 marL="228600">
              <a:spcBef>
                <a:spcPts val="1000"/>
              </a:spcBef>
              <a:defRPr sz="1800">
                <a:solidFill>
                  <a:schemeClr val="tx1"/>
                </a:solidFill>
              </a:defRPr>
            </a:lvl2pPr>
            <a:lvl3pPr marL="411480" indent="-228600">
              <a:spcBef>
                <a:spcPts val="1000"/>
              </a:spcBef>
              <a:defRPr sz="1800">
                <a:solidFill>
                  <a:schemeClr val="tx1"/>
                </a:solidFill>
              </a:defRPr>
            </a:lvl3pPr>
            <a:lvl4pPr marL="594360">
              <a:spcBef>
                <a:spcPts val="1000"/>
              </a:spcBef>
              <a:defRPr sz="1800">
                <a:solidFill>
                  <a:schemeClr val="tx1"/>
                </a:solidFill>
              </a:defRPr>
            </a:lvl4pPr>
            <a:lvl5pPr marL="777240">
              <a:spcBef>
                <a:spcPts val="1000"/>
              </a:spcBef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982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+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974" y="196900"/>
            <a:ext cx="4899628" cy="2331490"/>
          </a:xfrm>
        </p:spPr>
        <p:txBody>
          <a:bodyPr anchor="b" anchorCtr="0">
            <a:noAutofit/>
          </a:bodyPr>
          <a:lstStyle>
            <a:lvl1pPr algn="r"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3162" y="2827209"/>
            <a:ext cx="4917440" cy="3442144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algn="r">
              <a:defRPr sz="1200">
                <a:solidFill>
                  <a:schemeClr val="tx1"/>
                </a:solidFill>
              </a:defRPr>
            </a:lvl2pPr>
            <a:lvl3pPr algn="r">
              <a:defRPr sz="1200">
                <a:solidFill>
                  <a:schemeClr val="tx1"/>
                </a:solidFill>
              </a:defRPr>
            </a:lvl3pPr>
            <a:lvl4pPr algn="r">
              <a:defRPr sz="1200">
                <a:solidFill>
                  <a:schemeClr val="tx1"/>
                </a:solidFill>
              </a:defRPr>
            </a:lvl4pPr>
            <a:lvl5pPr algn="r"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5588" y="0"/>
            <a:ext cx="6095998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04CD02-7C7D-28DD-85A8-2FD92C29D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803321" y="682622"/>
            <a:ext cx="734257" cy="760506"/>
            <a:chOff x="5243759" y="1363788"/>
            <a:chExt cx="734257" cy="76050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FB7341D0-DC30-9661-B3E0-91DE7C37946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92A118B5-9F91-EA1B-3F95-6BFA5095544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208891A5-91FA-D924-CB46-E74B50635001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BE5F7483-2261-D4C4-30E3-2D379D8CA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189378" y="523262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7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50801"/>
            <a:ext cx="11090275" cy="1237360"/>
          </a:xfrm>
        </p:spPr>
        <p:txBody>
          <a:bodyPr anchor="t" anchorCtr="0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3720" y="1917065"/>
            <a:ext cx="2921000" cy="429768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4048759" y="1917065"/>
            <a:ext cx="7591799" cy="429768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15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88315"/>
            <a:ext cx="11090274" cy="1332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FC6ED4-22DD-0C3B-D15A-218307AB6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12" name="Freeform: Shape 25">
              <a:extLst>
                <a:ext uri="{FF2B5EF4-FFF2-40B4-BE49-F238E27FC236}">
                  <a16:creationId xmlns:a16="http://schemas.microsoft.com/office/drawing/2014/main" id="{E4CD0F67-4BE8-1120-FCAE-806F9E18DD5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9B74B85-E3CB-E24E-54C6-AB161411D93A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Freeform: Shape 21">
            <a:extLst>
              <a:ext uri="{FF2B5EF4-FFF2-40B4-BE49-F238E27FC236}">
                <a16:creationId xmlns:a16="http://schemas.microsoft.com/office/drawing/2014/main" id="{5781DEED-6608-D622-CA5E-C91FD8645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0862" y="1965095"/>
            <a:ext cx="5435600" cy="39956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4B946DE-F802-2F36-2789-09D7F8604081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01305" y="1965095"/>
            <a:ext cx="5339397" cy="39956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659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60961"/>
            <a:ext cx="11090275" cy="1186560"/>
          </a:xfrm>
        </p:spPr>
        <p:txBody>
          <a:bodyPr anchor="t" anchorCtr="0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28186-3489-427F-79D0-B7844402362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0861" y="1917064"/>
            <a:ext cx="11090275" cy="429767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668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346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65650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89351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8586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5413379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7432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48230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67354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058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2646" y="1503655"/>
            <a:ext cx="3975353" cy="1843829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F5 LTM Learning </a:t>
            </a:r>
            <a:b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b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BBC432-5395-F840-1DFD-A68E2DE99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9812" y="3794249"/>
            <a:ext cx="1457940" cy="17529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888413" y="269355"/>
            <a:ext cx="9881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Bonus Chapter 08 - </a:t>
            </a:r>
            <a:r>
              <a:rPr lang="en-GB" sz="2400" dirty="0">
                <a:solidFill>
                  <a:srgbClr val="FFC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Explore and configure the One Connect profile in F5 LTM</a:t>
            </a:r>
            <a:endParaRPr lang="en-AE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49393" y="1020919"/>
            <a:ext cx="8178515" cy="5303591"/>
            <a:chOff x="3636426" y="1077181"/>
            <a:chExt cx="8178515" cy="53035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2D599EC-6AC7-96CC-5569-7587C6D26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6426" y="1077181"/>
              <a:ext cx="8178515" cy="530359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9707086" y="4128611"/>
              <a:ext cx="210785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SNAT_Pool : 10.10.231.10</a:t>
              </a:r>
            </a:p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Generic_OneConnect_Profile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10898966" y="2601212"/>
              <a:ext cx="363489" cy="146531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7826355" y="1805517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7826354" y="1881151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7826354" y="1957351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V="1">
              <a:off x="7826353" y="2035668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V="1">
              <a:off x="7826353" y="2111302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6426" y="1158618"/>
              <a:ext cx="1776070" cy="1442594"/>
            </a:xfrm>
            <a:prstGeom prst="rect">
              <a:avLst/>
            </a:prstGeom>
          </p:spPr>
        </p:pic>
        <p:cxnSp>
          <p:nvCxnSpPr>
            <p:cNvPr id="20" name="Straight Arrow Connector 19"/>
            <p:cNvCxnSpPr/>
            <p:nvPr/>
          </p:nvCxnSpPr>
          <p:spPr>
            <a:xfrm flipH="1">
              <a:off x="8222772" y="3407802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8224956" y="3494035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8222771" y="3578870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>
              <a:off x="8222770" y="3663705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8222770" y="3748540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U-Turn Arrow 24"/>
            <p:cNvSpPr/>
            <p:nvPr/>
          </p:nvSpPr>
          <p:spPr>
            <a:xfrm rot="5400000">
              <a:off x="8361892" y="2033508"/>
              <a:ext cx="2291190" cy="1774842"/>
            </a:xfrm>
            <a:prstGeom prst="uturnArrow">
              <a:avLst/>
            </a:prstGeom>
            <a:solidFill>
              <a:srgbClr val="0033CC">
                <a:alpha val="2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3092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232899" y="98245"/>
            <a:ext cx="98940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Why </a:t>
            </a:r>
            <a:r>
              <a:rPr lang="en-US" sz="2400" dirty="0">
                <a:solidFill>
                  <a:srgbClr val="FFC000"/>
                </a:solidFill>
              </a:rPr>
              <a:t>One Connect </a:t>
            </a:r>
            <a:r>
              <a:rPr lang="en-US" sz="2400" dirty="0"/>
              <a:t>is needed </a:t>
            </a:r>
            <a:r>
              <a:rPr lang="en-AE" sz="2400" dirty="0"/>
              <a:t>in F5 LTM?</a:t>
            </a:r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(With one connect – Multiple Clients reuse fewer server-side connections)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189" y="1242492"/>
            <a:ext cx="5581650" cy="2152650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>
            <a:off x="9960797" y="1080700"/>
            <a:ext cx="5138" cy="717532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24" y="3708392"/>
            <a:ext cx="8130443" cy="29524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983039" y="4353494"/>
            <a:ext cx="29932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This reduces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000"/>
                </a:solidFill>
              </a:rPr>
              <a:t>Server 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000"/>
                </a:solidFill>
              </a:rPr>
              <a:t>TCP handshake overhead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000"/>
                </a:solidFill>
              </a:rPr>
              <a:t>Resource usage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0649164" y="3061699"/>
            <a:ext cx="565079" cy="123803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16153" y="1001187"/>
            <a:ext cx="596375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</a:t>
            </a:r>
            <a:r>
              <a:rPr lang="en-US" sz="1400" dirty="0">
                <a:solidFill>
                  <a:srgbClr val="FFC000"/>
                </a:solidFill>
              </a:rPr>
              <a:t>first server-side connection is created when the first client connects</a:t>
            </a:r>
            <a:r>
              <a:rPr lang="en-US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When the second client connects: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FFC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C000"/>
                </a:solidFill>
              </a:rPr>
              <a:t>If the load balancing algorithm </a:t>
            </a:r>
            <a:r>
              <a:rPr lang="en-US" sz="1400" dirty="0"/>
              <a:t>selects the same backend server for the second client, and also if the </a:t>
            </a:r>
            <a:r>
              <a:rPr lang="en-US" sz="1400" dirty="0">
                <a:solidFill>
                  <a:srgbClr val="FFC000"/>
                </a:solidFill>
              </a:rPr>
              <a:t>existing server-side connection is available (idle), </a:t>
            </a:r>
            <a:r>
              <a:rPr lang="en-US" sz="1400" dirty="0"/>
              <a:t>then the second client reuses the existing server-side connection.</a:t>
            </a:r>
          </a:p>
          <a:p>
            <a:pPr lvl="1"/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In this example, the </a:t>
            </a:r>
            <a:r>
              <a:rPr lang="en-US" sz="1400" dirty="0">
                <a:solidFill>
                  <a:srgbClr val="FFC000"/>
                </a:solidFill>
              </a:rPr>
              <a:t>first three clients </a:t>
            </a:r>
            <a:r>
              <a:rPr lang="en-US" sz="1400" dirty="0"/>
              <a:t>reuse </a:t>
            </a:r>
            <a:r>
              <a:rPr lang="en-US" sz="1400" dirty="0">
                <a:solidFill>
                  <a:srgbClr val="FFC000"/>
                </a:solidFill>
              </a:rPr>
              <a:t>Server-side Connection #1</a:t>
            </a:r>
            <a:r>
              <a:rPr lang="en-US" sz="1400" dirty="0"/>
              <a:t>, while the </a:t>
            </a:r>
            <a:r>
              <a:rPr lang="en-US" sz="1400" dirty="0">
                <a:solidFill>
                  <a:srgbClr val="FFC000"/>
                </a:solidFill>
              </a:rPr>
              <a:t>last two clients </a:t>
            </a:r>
            <a:r>
              <a:rPr lang="en-US" sz="1400" dirty="0"/>
              <a:t>reuse </a:t>
            </a:r>
            <a:r>
              <a:rPr lang="en-US" sz="1400" dirty="0">
                <a:solidFill>
                  <a:srgbClr val="FFC000"/>
                </a:solidFill>
              </a:rPr>
              <a:t>Server-side Connection #2.</a:t>
            </a:r>
          </a:p>
        </p:txBody>
      </p:sp>
    </p:spTree>
    <p:extLst>
      <p:ext uri="{BB962C8B-B14F-4D97-AF65-F5344CB8AC3E}">
        <p14:creationId xmlns:p14="http://schemas.microsoft.com/office/powerpoint/2010/main" val="655251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9FB2009-F586-524B-CF5B-BC9FD463B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D7AAD31-B854-A695-4EA6-B288BA120FF3}"/>
              </a:ext>
            </a:extLst>
          </p:cNvPr>
          <p:cNvSpPr txBox="1"/>
          <p:nvPr/>
        </p:nvSpPr>
        <p:spPr>
          <a:xfrm>
            <a:off x="300458" y="2737298"/>
            <a:ext cx="33140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C000"/>
                </a:solidFill>
              </a:rPr>
              <a:t>Let us configure the one connect profile in F5 LTM.</a:t>
            </a:r>
          </a:p>
          <a:p>
            <a:endParaRPr lang="en-US" sz="1600" dirty="0"/>
          </a:p>
          <a:p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Name: </a:t>
            </a:r>
            <a:r>
              <a:rPr lang="en-US" sz="1600" dirty="0"/>
              <a:t>Generic_OneConnect_Profile</a:t>
            </a:r>
            <a:endParaRPr lang="en-GB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81B718-79BA-C84E-26C5-1C31A771BF0F}"/>
              </a:ext>
            </a:extLst>
          </p:cNvPr>
          <p:cNvSpPr txBox="1"/>
          <p:nvPr/>
        </p:nvSpPr>
        <p:spPr>
          <a:xfrm>
            <a:off x="1299379" y="264218"/>
            <a:ext cx="9881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Configure the </a:t>
            </a:r>
            <a:r>
              <a:rPr lang="en-GB" sz="2400" dirty="0">
                <a:solidFill>
                  <a:srgbClr val="FFC000"/>
                </a:solidFill>
              </a:rPr>
              <a:t>One Connect profile </a:t>
            </a:r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 F5 LTM</a:t>
            </a:r>
            <a:endParaRPr lang="en-AE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50CF156-74A0-073B-BFA1-80F1E7B9F549}"/>
              </a:ext>
            </a:extLst>
          </p:cNvPr>
          <p:cNvGrpSpPr/>
          <p:nvPr/>
        </p:nvGrpSpPr>
        <p:grpSpPr>
          <a:xfrm>
            <a:off x="3832261" y="1071394"/>
            <a:ext cx="8178515" cy="5303591"/>
            <a:chOff x="3636426" y="1077181"/>
            <a:chExt cx="8178515" cy="530359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F1B22ED-79EB-1690-BBCB-775F87A12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6426" y="1077181"/>
              <a:ext cx="8178515" cy="5303591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F2C0EC3-4E53-182C-6D97-C22C09692AB9}"/>
                </a:ext>
              </a:extLst>
            </p:cNvPr>
            <p:cNvSpPr/>
            <p:nvPr/>
          </p:nvSpPr>
          <p:spPr>
            <a:xfrm>
              <a:off x="9707086" y="4128611"/>
              <a:ext cx="210785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SNAT_Pool : 10.10.231.10</a:t>
              </a:r>
            </a:p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Generic_OneConnect_Profile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BAC07E8-DA64-5FEE-9DA9-4A1A7C4CB1FB}"/>
                </a:ext>
              </a:extLst>
            </p:cNvPr>
            <p:cNvCxnSpPr/>
            <p:nvPr/>
          </p:nvCxnSpPr>
          <p:spPr>
            <a:xfrm flipV="1">
              <a:off x="10898966" y="2601212"/>
              <a:ext cx="363489" cy="146531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DE4B793-5D78-CA3B-D56F-EF594B07E5D4}"/>
                </a:ext>
              </a:extLst>
            </p:cNvPr>
            <p:cNvCxnSpPr/>
            <p:nvPr/>
          </p:nvCxnSpPr>
          <p:spPr>
            <a:xfrm flipV="1">
              <a:off x="7826355" y="1805517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E561F6BE-C119-E002-BF5D-4B9C881A2575}"/>
                </a:ext>
              </a:extLst>
            </p:cNvPr>
            <p:cNvCxnSpPr/>
            <p:nvPr/>
          </p:nvCxnSpPr>
          <p:spPr>
            <a:xfrm flipV="1">
              <a:off x="7826354" y="1881151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3E5E38D-707F-3F82-6A4D-5AEFD1BA49BE}"/>
                </a:ext>
              </a:extLst>
            </p:cNvPr>
            <p:cNvCxnSpPr/>
            <p:nvPr/>
          </p:nvCxnSpPr>
          <p:spPr>
            <a:xfrm flipV="1">
              <a:off x="7826354" y="1957351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E9ECE3A7-6064-3007-C010-446AA9E95355}"/>
                </a:ext>
              </a:extLst>
            </p:cNvPr>
            <p:cNvCxnSpPr/>
            <p:nvPr/>
          </p:nvCxnSpPr>
          <p:spPr>
            <a:xfrm flipV="1">
              <a:off x="7826353" y="2035668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D896722-76D6-AA9C-FFA0-903BC5C0EBE7}"/>
                </a:ext>
              </a:extLst>
            </p:cNvPr>
            <p:cNvCxnSpPr/>
            <p:nvPr/>
          </p:nvCxnSpPr>
          <p:spPr>
            <a:xfrm flipV="1">
              <a:off x="7826353" y="2111302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0B8BBA2-07C7-1C97-C4C7-E29392EFF8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6426" y="1158618"/>
              <a:ext cx="1776070" cy="1442594"/>
            </a:xfrm>
            <a:prstGeom prst="rect">
              <a:avLst/>
            </a:prstGeom>
          </p:spPr>
        </p:pic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F90E4C8-BFA3-C5AF-8FAE-69A292AA7989}"/>
                </a:ext>
              </a:extLst>
            </p:cNvPr>
            <p:cNvCxnSpPr/>
            <p:nvPr/>
          </p:nvCxnSpPr>
          <p:spPr>
            <a:xfrm flipH="1">
              <a:off x="8222772" y="3407802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AD9771B-C909-6883-5349-4D54850C4D91}"/>
                </a:ext>
              </a:extLst>
            </p:cNvPr>
            <p:cNvCxnSpPr/>
            <p:nvPr/>
          </p:nvCxnSpPr>
          <p:spPr>
            <a:xfrm flipH="1">
              <a:off x="8224956" y="3494035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E35C351-2E32-2915-80AA-D16EACF875D2}"/>
                </a:ext>
              </a:extLst>
            </p:cNvPr>
            <p:cNvCxnSpPr/>
            <p:nvPr/>
          </p:nvCxnSpPr>
          <p:spPr>
            <a:xfrm flipH="1">
              <a:off x="8222771" y="3578870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BA55153-6617-E2AA-4256-CF023F6337BD}"/>
                </a:ext>
              </a:extLst>
            </p:cNvPr>
            <p:cNvCxnSpPr/>
            <p:nvPr/>
          </p:nvCxnSpPr>
          <p:spPr>
            <a:xfrm flipH="1">
              <a:off x="8222770" y="3663705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3125A9E-B2F3-CAA7-7644-7D0641472C3F}"/>
                </a:ext>
              </a:extLst>
            </p:cNvPr>
            <p:cNvCxnSpPr/>
            <p:nvPr/>
          </p:nvCxnSpPr>
          <p:spPr>
            <a:xfrm flipH="1">
              <a:off x="8222770" y="3748540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U-Turn Arrow 26">
              <a:extLst>
                <a:ext uri="{FF2B5EF4-FFF2-40B4-BE49-F238E27FC236}">
                  <a16:creationId xmlns:a16="http://schemas.microsoft.com/office/drawing/2014/main" id="{0C40C360-86D9-E1DE-EE74-3A5A53192A41}"/>
                </a:ext>
              </a:extLst>
            </p:cNvPr>
            <p:cNvSpPr/>
            <p:nvPr/>
          </p:nvSpPr>
          <p:spPr>
            <a:xfrm rot="5400000">
              <a:off x="8361892" y="2033508"/>
              <a:ext cx="2291190" cy="1774842"/>
            </a:xfrm>
            <a:prstGeom prst="uturnArrow">
              <a:avLst/>
            </a:prstGeom>
            <a:solidFill>
              <a:srgbClr val="0033CC">
                <a:alpha val="2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7726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279133" y="709557"/>
            <a:ext cx="98940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One Connect Source Prefix Length</a:t>
            </a:r>
          </a:p>
          <a:p>
            <a:pPr algn="ctr"/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(Source Prefix Length determines which client IP addresses are allowed to reuse the same server-side connection)</a:t>
            </a:r>
            <a:endParaRPr lang="en-AE" sz="1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08954" y="2106906"/>
            <a:ext cx="66251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C000"/>
                </a:solidFill>
              </a:rPr>
              <a:t>value length </a:t>
            </a:r>
            <a:r>
              <a:rPr lang="en-US" dirty="0"/>
              <a:t>must be set "</a:t>
            </a:r>
            <a:r>
              <a:rPr lang="en-US" dirty="0">
                <a:solidFill>
                  <a:srgbClr val="FFC000"/>
                </a:solidFill>
              </a:rPr>
              <a:t>the number of set bits</a:t>
            </a:r>
            <a:r>
              <a:rPr lang="en-US" dirty="0"/>
              <a:t>" in a bitmask, </a:t>
            </a:r>
          </a:p>
          <a:p>
            <a:r>
              <a:rPr lang="en-US" dirty="0"/>
              <a:t>	Specifically, </a:t>
            </a:r>
          </a:p>
          <a:p>
            <a:r>
              <a:rPr lang="en-US" dirty="0"/>
              <a:t>		between </a:t>
            </a:r>
            <a:r>
              <a:rPr lang="en-US" dirty="0">
                <a:solidFill>
                  <a:srgbClr val="FFC000"/>
                </a:solidFill>
              </a:rPr>
              <a:t>0 and 128 for IPv6</a:t>
            </a:r>
            <a:r>
              <a:rPr lang="en-US" dirty="0"/>
              <a:t>, or </a:t>
            </a:r>
          </a:p>
          <a:p>
            <a:r>
              <a:rPr lang="en-US" dirty="0"/>
              <a:t>		between </a:t>
            </a:r>
            <a:r>
              <a:rPr lang="en-US" dirty="0">
                <a:solidFill>
                  <a:srgbClr val="FFC000"/>
                </a:solidFill>
              </a:rPr>
              <a:t>0 and 32 for IPv4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The default value is </a:t>
            </a:r>
            <a:r>
              <a:rPr lang="en-US" dirty="0">
                <a:solidFill>
                  <a:srgbClr val="FFC000"/>
                </a:solidFill>
              </a:rPr>
              <a:t>None</a:t>
            </a:r>
            <a:r>
              <a:rPr lang="en-US" dirty="0"/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859" y="4316002"/>
            <a:ext cx="3248025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91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279133" y="709557"/>
            <a:ext cx="98940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One Connect Source Prefix Length</a:t>
            </a:r>
          </a:p>
          <a:p>
            <a:pPr algn="ctr"/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(Source Prefix Length determines which client IP addresses are allowed to reuse the same server-side connection)</a:t>
            </a:r>
            <a:endParaRPr lang="en-AE" sz="1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404" y="4063481"/>
            <a:ext cx="9929743" cy="18595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08954" y="2106906"/>
            <a:ext cx="66251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For example - In IPv4 </a:t>
            </a:r>
          </a:p>
          <a:p>
            <a:r>
              <a:rPr lang="en-US" dirty="0"/>
              <a:t>			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000"/>
                </a:solidFill>
              </a:rPr>
              <a:t>Smaller Mask </a:t>
            </a:r>
            <a:r>
              <a:rPr lang="en-US" dirty="0"/>
              <a:t>means more Connection Sharing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000"/>
                </a:solidFill>
              </a:rPr>
              <a:t>Larger Mask </a:t>
            </a:r>
            <a:r>
              <a:rPr lang="en-US" dirty="0"/>
              <a:t>means less Connection Sharing.</a:t>
            </a:r>
          </a:p>
        </p:txBody>
      </p:sp>
    </p:spTree>
    <p:extLst>
      <p:ext uri="{BB962C8B-B14F-4D97-AF65-F5344CB8AC3E}">
        <p14:creationId xmlns:p14="http://schemas.microsoft.com/office/powerpoint/2010/main" val="3940620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130158" y="319139"/>
            <a:ext cx="98940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One Connect Source Mask</a:t>
            </a:r>
          </a:p>
          <a:p>
            <a:pPr algn="ctr"/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(Source Prefix Length = 0)</a:t>
            </a:r>
            <a:endParaRPr lang="en-AE" sz="1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447" y="2465101"/>
            <a:ext cx="7154844" cy="32627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0009" y="3280550"/>
            <a:ext cx="40206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</a:t>
            </a:r>
            <a:r>
              <a:rPr lang="en-US" dirty="0">
                <a:solidFill>
                  <a:srgbClr val="FFC000"/>
                </a:solidFill>
              </a:rPr>
              <a:t>source IP </a:t>
            </a:r>
            <a:r>
              <a:rPr lang="en-US" dirty="0"/>
              <a:t>restriction. </a:t>
            </a:r>
            <a:endParaRPr lang="en-US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000"/>
                </a:solidFill>
              </a:rPr>
              <a:t>All client IP </a:t>
            </a:r>
            <a:r>
              <a:rPr lang="en-US" dirty="0"/>
              <a:t>addresses belong to the </a:t>
            </a:r>
            <a:r>
              <a:rPr lang="en-US" dirty="0">
                <a:solidFill>
                  <a:srgbClr val="FFC000"/>
                </a:solidFill>
              </a:rPr>
              <a:t>same reuse group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000"/>
                </a:solidFill>
              </a:rPr>
              <a:t>Any client is eligible </a:t>
            </a:r>
            <a:r>
              <a:rPr lang="en-US" dirty="0"/>
              <a:t>to reuse an existing idle server-side connection</a:t>
            </a:r>
            <a:r>
              <a:rPr lang="en-US" dirty="0">
                <a:solidFill>
                  <a:srgbClr val="FFC000"/>
                </a:solidFill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0922" y="1417195"/>
            <a:ext cx="6124575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61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227762" y="409619"/>
            <a:ext cx="98940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One Connect Source Mask</a:t>
            </a:r>
          </a:p>
          <a:p>
            <a:pPr algn="ctr"/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(Source Prefix Length = 24)</a:t>
            </a:r>
            <a:endParaRPr lang="en-AE" sz="1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802" y="2017320"/>
            <a:ext cx="6359543" cy="45285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177" y="1196548"/>
            <a:ext cx="5895975" cy="6191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0355" y="3265137"/>
            <a:ext cx="40206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000"/>
                </a:solidFill>
              </a:rPr>
              <a:t>Only clients </a:t>
            </a:r>
            <a:r>
              <a:rPr lang="en-US" dirty="0"/>
              <a:t>within the </a:t>
            </a:r>
            <a:r>
              <a:rPr lang="en-US" dirty="0">
                <a:solidFill>
                  <a:srgbClr val="FFC000"/>
                </a:solidFill>
              </a:rPr>
              <a:t>same </a:t>
            </a:r>
            <a:r>
              <a:rPr lang="en-US" b="1" dirty="0">
                <a:solidFill>
                  <a:srgbClr val="FFC000"/>
                </a:solidFill>
              </a:rPr>
              <a:t>/24 subnet</a:t>
            </a:r>
            <a:r>
              <a:rPr lang="en-US" dirty="0"/>
              <a:t> belong to the </a:t>
            </a:r>
            <a:r>
              <a:rPr lang="en-US" dirty="0">
                <a:solidFill>
                  <a:srgbClr val="FFC000"/>
                </a:solidFill>
              </a:rPr>
              <a:t>same reuse group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Clients from </a:t>
            </a:r>
            <a:r>
              <a:rPr lang="en-US" dirty="0">
                <a:solidFill>
                  <a:srgbClr val="FFC000"/>
                </a:solidFill>
              </a:rPr>
              <a:t>different subnets </a:t>
            </a:r>
            <a:r>
              <a:rPr lang="en-US" dirty="0"/>
              <a:t>do not share server-side connections.</a:t>
            </a:r>
          </a:p>
        </p:txBody>
      </p:sp>
    </p:spTree>
    <p:extLst>
      <p:ext uri="{BB962C8B-B14F-4D97-AF65-F5344CB8AC3E}">
        <p14:creationId xmlns:p14="http://schemas.microsoft.com/office/powerpoint/2010/main" val="2955126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279133" y="709557"/>
            <a:ext cx="98940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One Connect Source Mask</a:t>
            </a:r>
          </a:p>
          <a:p>
            <a:pPr algn="ctr"/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(Source Prefix Length = 32)</a:t>
            </a:r>
            <a:endParaRPr lang="en-AE" sz="1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905" y="2641422"/>
            <a:ext cx="4868798" cy="2521342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405828" y="2886430"/>
            <a:ext cx="582544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Each client IP address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forms its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own reuse group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Server-side connections are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reused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only by the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same client IP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Different client IP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addresses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cannot share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server-side connections.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8189" y="1675918"/>
            <a:ext cx="584835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88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238036" y="724968"/>
            <a:ext cx="98940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One Connect </a:t>
            </a:r>
            <a:r>
              <a:rPr lang="en-US" sz="2400" dirty="0"/>
              <a:t>Source Mask</a:t>
            </a:r>
          </a:p>
          <a:p>
            <a:pPr algn="ctr"/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(Source Prefix Length Summary)</a:t>
            </a:r>
            <a:endParaRPr lang="en-AE" sz="1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1280" y="2427804"/>
            <a:ext cx="686752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87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ABB0323-FADF-1189-BF87-0DFCD4963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9F75F7-F209-59F2-8CCA-6A20A299E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288" y="4834811"/>
            <a:ext cx="1457940" cy="17529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8333C1-85D6-0C0A-7ACF-D763E54ACB35}"/>
              </a:ext>
            </a:extLst>
          </p:cNvPr>
          <p:cNvSpPr txBox="1"/>
          <p:nvPr/>
        </p:nvSpPr>
        <p:spPr>
          <a:xfrm>
            <a:off x="176565" y="1437941"/>
            <a:ext cx="365569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I hope this video helped you understand and configure </a:t>
            </a:r>
            <a:r>
              <a:rPr lang="en-US" sz="1600" dirty="0">
                <a:solidFill>
                  <a:srgbClr val="FFC000"/>
                </a:solidFill>
              </a:rPr>
              <a:t>One-Connect Profile in F5</a:t>
            </a:r>
            <a:r>
              <a:rPr lang="en-US" sz="1600" dirty="0"/>
              <a:t>. </a:t>
            </a:r>
          </a:p>
          <a:p>
            <a:endParaRPr lang="en-US" sz="1600" dirty="0"/>
          </a:p>
          <a:p>
            <a:r>
              <a:rPr lang="en-US" sz="1600" dirty="0"/>
              <a:t>Later when you configure </a:t>
            </a:r>
            <a:r>
              <a:rPr lang="en-US" sz="1600" dirty="0">
                <a:solidFill>
                  <a:srgbClr val="FFC000"/>
                </a:solidFill>
              </a:rPr>
              <a:t>the Virtual Server</a:t>
            </a:r>
            <a:r>
              <a:rPr lang="en-US" sz="1600" dirty="0"/>
              <a:t> - You will assign this </a:t>
            </a:r>
            <a:r>
              <a:rPr lang="en-US" sz="1600" dirty="0">
                <a:solidFill>
                  <a:srgbClr val="FFC000"/>
                </a:solidFill>
              </a:rPr>
              <a:t>one-connect profile</a:t>
            </a:r>
            <a:r>
              <a:rPr lang="en-US" sz="1600" dirty="0"/>
              <a:t> to reduce the server load. </a:t>
            </a:r>
          </a:p>
          <a:p>
            <a:endParaRPr lang="en-US" sz="1600" dirty="0"/>
          </a:p>
          <a:p>
            <a:r>
              <a:rPr lang="en-US" sz="1600" dirty="0"/>
              <a:t>This brings us to the end of Bonus Chapter 08.</a:t>
            </a:r>
          </a:p>
          <a:p>
            <a:endParaRPr lang="en-US" sz="1600" dirty="0"/>
          </a:p>
          <a:p>
            <a:r>
              <a:rPr lang="en-US" sz="1600" dirty="0"/>
              <a:t>Thank you for watching !!!</a:t>
            </a:r>
            <a:endParaRPr lang="en-GB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299379" y="264218"/>
            <a:ext cx="9881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Bonus Chapter 08 - </a:t>
            </a:r>
            <a:r>
              <a:rPr lang="en-GB" sz="2400" dirty="0">
                <a:solidFill>
                  <a:srgbClr val="FFC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Explore and configure the One Connect profile in F5 LTM</a:t>
            </a:r>
            <a:endParaRPr lang="en-AE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832261" y="1071394"/>
            <a:ext cx="8178515" cy="5303591"/>
            <a:chOff x="3636426" y="1077181"/>
            <a:chExt cx="8178515" cy="530359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2D599EC-6AC7-96CC-5569-7587C6D26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6426" y="1077181"/>
              <a:ext cx="8178515" cy="5303591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9707086" y="4128611"/>
              <a:ext cx="210785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SNAT_Pool : 10.10.231.10</a:t>
              </a:r>
            </a:p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Generic_OneConnect_Profile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10898966" y="2601212"/>
              <a:ext cx="363489" cy="146531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7826355" y="1805517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V="1">
              <a:off x="7826354" y="1881151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V="1">
              <a:off x="7826354" y="1957351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V="1">
              <a:off x="7826353" y="2035668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7826353" y="2111302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6426" y="1158618"/>
              <a:ext cx="1776070" cy="1442594"/>
            </a:xfrm>
            <a:prstGeom prst="rect">
              <a:avLst/>
            </a:prstGeom>
          </p:spPr>
        </p:pic>
        <p:cxnSp>
          <p:nvCxnSpPr>
            <p:cNvPr id="22" name="Straight Arrow Connector 21"/>
            <p:cNvCxnSpPr/>
            <p:nvPr/>
          </p:nvCxnSpPr>
          <p:spPr>
            <a:xfrm flipH="1">
              <a:off x="8222772" y="3407802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>
              <a:off x="8224956" y="3494035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8222771" y="3578870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8222770" y="3663705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>
              <a:off x="8222770" y="3748540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U-Turn Arrow 26"/>
            <p:cNvSpPr/>
            <p:nvPr/>
          </p:nvSpPr>
          <p:spPr>
            <a:xfrm rot="5400000">
              <a:off x="8361892" y="2033508"/>
              <a:ext cx="2291190" cy="1774842"/>
            </a:xfrm>
            <a:prstGeom prst="uturnArrow">
              <a:avLst/>
            </a:prstGeom>
            <a:solidFill>
              <a:srgbClr val="0033CC">
                <a:alpha val="2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27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3441843" y="107533"/>
            <a:ext cx="73306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2400" dirty="0"/>
              <a:t>What is a </a:t>
            </a:r>
            <a:r>
              <a:rPr lang="en-AE" sz="2400" dirty="0">
                <a:solidFill>
                  <a:srgbClr val="FFC000"/>
                </a:solidFill>
              </a:rPr>
              <a:t>One Connect </a:t>
            </a:r>
            <a:r>
              <a:rPr lang="en-AE" sz="2400" dirty="0"/>
              <a:t>Profile in F5 LTM?</a:t>
            </a:r>
          </a:p>
          <a:p>
            <a:pPr algn="ctr"/>
            <a:r>
              <a:rPr lang="en-AE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(When F5 works as a Full proxy SNAT is Mandatory)</a:t>
            </a:r>
          </a:p>
        </p:txBody>
      </p:sp>
      <p:sp>
        <p:nvSpPr>
          <p:cNvPr id="8" name="Rectangle 7"/>
          <p:cNvSpPr/>
          <p:nvPr/>
        </p:nvSpPr>
        <p:spPr>
          <a:xfrm>
            <a:off x="88846" y="551005"/>
            <a:ext cx="3566533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E" sz="1600" dirty="0"/>
              <a:t>F5 operates as a </a:t>
            </a:r>
            <a:r>
              <a:rPr lang="en-AE" sz="1600" dirty="0">
                <a:solidFill>
                  <a:srgbClr val="FFC000"/>
                </a:solidFill>
              </a:rPr>
              <a:t>full reverse proxy.</a:t>
            </a:r>
          </a:p>
          <a:p>
            <a:endParaRPr lang="en-AE" sz="1600" dirty="0"/>
          </a:p>
          <a:p>
            <a:r>
              <a:rPr lang="en-AE" sz="1600" dirty="0"/>
              <a:t>As part of this full proxy architecture:</a:t>
            </a:r>
          </a:p>
          <a:p>
            <a:endParaRPr lang="en-A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F5 </a:t>
            </a:r>
            <a:r>
              <a:rPr lang="en-US" sz="1400" dirty="0">
                <a:solidFill>
                  <a:srgbClr val="FFC000"/>
                </a:solidFill>
              </a:rPr>
              <a:t>receives and terminates the client TCP connection on the Virtual Server IP</a:t>
            </a:r>
            <a:r>
              <a:rPr lang="en-US" sz="1400" dirty="0"/>
              <a:t>, which is configured on the client-side VLAN.</a:t>
            </a:r>
          </a:p>
          <a:p>
            <a:pPr lvl="1"/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It then </a:t>
            </a:r>
            <a:r>
              <a:rPr lang="en-US" sz="1400" dirty="0">
                <a:solidFill>
                  <a:srgbClr val="FFC000"/>
                </a:solidFill>
              </a:rPr>
              <a:t>performs security inspection</a:t>
            </a:r>
            <a:r>
              <a:rPr lang="en-US" sz="1400" dirty="0"/>
              <a:t> using Web Application Firewall </a:t>
            </a:r>
            <a:r>
              <a:rPr lang="en-US" sz="1400" dirty="0">
                <a:solidFill>
                  <a:srgbClr val="FFC000"/>
                </a:solidFill>
              </a:rPr>
              <a:t>(WAF).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If the request </a:t>
            </a:r>
            <a:r>
              <a:rPr lang="en-US" sz="1400" dirty="0">
                <a:solidFill>
                  <a:srgbClr val="FFC000"/>
                </a:solidFill>
              </a:rPr>
              <a:t>passes the security inspection</a:t>
            </a:r>
            <a:r>
              <a:rPr lang="en-US" sz="1400" dirty="0"/>
              <a:t> and is determined to be legitimate than F5 creates a </a:t>
            </a:r>
            <a:r>
              <a:rPr lang="en-US" sz="1400" dirty="0">
                <a:solidFill>
                  <a:srgbClr val="FFC000"/>
                </a:solidFill>
              </a:rPr>
              <a:t>new, separate TCP connection</a:t>
            </a:r>
            <a:r>
              <a:rPr lang="en-US" sz="1400" dirty="0"/>
              <a:t> to the backend server.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Typically, this </a:t>
            </a:r>
            <a:r>
              <a:rPr lang="en-US" sz="1400" dirty="0">
                <a:solidFill>
                  <a:srgbClr val="FFC000"/>
                </a:solidFill>
              </a:rPr>
              <a:t>server side connection uses SNAT</a:t>
            </a:r>
            <a:r>
              <a:rPr lang="en-US" sz="1400" dirty="0"/>
              <a:t> - so that the server </a:t>
            </a:r>
            <a:r>
              <a:rPr lang="en-US" sz="1400" dirty="0">
                <a:solidFill>
                  <a:srgbClr val="FFC000"/>
                </a:solidFill>
              </a:rPr>
              <a:t>returns its response to F5 instead of sending directly to the client</a:t>
            </a:r>
            <a:r>
              <a:rPr lang="en-US" sz="14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SNAT is impartment </a:t>
            </a:r>
            <a:r>
              <a:rPr lang="en-US" sz="1400" dirty="0">
                <a:solidFill>
                  <a:srgbClr val="FFC000"/>
                </a:solidFill>
              </a:rPr>
              <a:t>to avoid Asymmetric Routing issue</a:t>
            </a:r>
            <a:r>
              <a:rPr lang="en-US" sz="1400" dirty="0"/>
              <a:t>. </a:t>
            </a:r>
            <a:endParaRPr lang="en-AE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D599EC-6AC7-96CC-5569-7587C6D26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298" y="911516"/>
            <a:ext cx="8178515" cy="530359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3193419-6327-3125-33B2-B5EF8E98D146}"/>
              </a:ext>
            </a:extLst>
          </p:cNvPr>
          <p:cNvSpPr/>
          <p:nvPr/>
        </p:nvSpPr>
        <p:spPr>
          <a:xfrm>
            <a:off x="9707086" y="4128611"/>
            <a:ext cx="2107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SNAT_Pool : 10.10.231.10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Generic_OneConnect_Profile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E943355-82FA-7275-EE12-BACB7217E7AC}"/>
              </a:ext>
            </a:extLst>
          </p:cNvPr>
          <p:cNvCxnSpPr>
            <a:cxnSpLocks/>
          </p:cNvCxnSpPr>
          <p:nvPr/>
        </p:nvCxnSpPr>
        <p:spPr>
          <a:xfrm flipV="1">
            <a:off x="10981426" y="2503780"/>
            <a:ext cx="364132" cy="162483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10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2768885" y="2388396"/>
            <a:ext cx="67331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To understand SNAT,  </a:t>
            </a:r>
            <a:r>
              <a:rPr lang="en-US" sz="2400" dirty="0"/>
              <a:t>You can watch this video.  </a:t>
            </a:r>
            <a:endParaRPr lang="en-AE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71137" y="3244334"/>
            <a:ext cx="48497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https://www.youtube.com/watch?v=gey2EDb_-2M</a:t>
            </a:r>
          </a:p>
        </p:txBody>
      </p:sp>
    </p:spTree>
    <p:extLst>
      <p:ext uri="{BB962C8B-B14F-4D97-AF65-F5344CB8AC3E}">
        <p14:creationId xmlns:p14="http://schemas.microsoft.com/office/powerpoint/2010/main" val="2780916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551398" y="51025"/>
            <a:ext cx="8603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2400" dirty="0"/>
              <a:t>What is a </a:t>
            </a:r>
            <a:r>
              <a:rPr lang="en-AE" sz="2400" dirty="0">
                <a:solidFill>
                  <a:srgbClr val="FFC000"/>
                </a:solidFill>
              </a:rPr>
              <a:t>One Connect </a:t>
            </a:r>
            <a:r>
              <a:rPr lang="en-AE" sz="2400" dirty="0"/>
              <a:t>Profile in F5 LTM?</a:t>
            </a:r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Each client connection is tied to its own server-side connection</a:t>
            </a:r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) </a:t>
            </a:r>
          </a:p>
        </p:txBody>
      </p:sp>
      <p:sp>
        <p:nvSpPr>
          <p:cNvPr id="8" name="Rectangle 7"/>
          <p:cNvSpPr/>
          <p:nvPr/>
        </p:nvSpPr>
        <p:spPr>
          <a:xfrm>
            <a:off x="218101" y="963904"/>
            <a:ext cx="314984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We are going to explore </a:t>
            </a:r>
            <a:r>
              <a:rPr lang="en-US" sz="1600" dirty="0">
                <a:solidFill>
                  <a:srgbClr val="FFC000"/>
                </a:solidFill>
              </a:rPr>
              <a:t>how F5 creates a server-side connection </a:t>
            </a:r>
            <a:r>
              <a:rPr lang="en-US" sz="1600" dirty="0"/>
              <a:t>on behalf of the client.</a:t>
            </a:r>
          </a:p>
          <a:p>
            <a:endParaRPr lang="en-US" sz="1600" dirty="0"/>
          </a:p>
          <a:p>
            <a:r>
              <a:rPr lang="en-US" sz="1400" dirty="0"/>
              <a:t>Without a One Connect profile, F5 maintains a </a:t>
            </a:r>
            <a:r>
              <a:rPr lang="en-US" sz="1400" dirty="0">
                <a:solidFill>
                  <a:srgbClr val="FFC000"/>
                </a:solidFill>
              </a:rPr>
              <a:t>one-to-one relationship </a:t>
            </a:r>
            <a:r>
              <a:rPr lang="en-US" sz="1400" dirty="0"/>
              <a:t>between the client-side and server-side connections.</a:t>
            </a:r>
          </a:p>
          <a:p>
            <a:endParaRPr lang="en-US" sz="1400" dirty="0"/>
          </a:p>
          <a:p>
            <a:r>
              <a:rPr lang="en-US" sz="1400" dirty="0"/>
              <a:t>For example:</a:t>
            </a:r>
          </a:p>
          <a:p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C000"/>
                </a:solidFill>
              </a:rPr>
              <a:t>5 clients connect </a:t>
            </a:r>
            <a:r>
              <a:rPr lang="en-US" sz="1400" dirty="0"/>
              <a:t>to the Virtual Server.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For Each Client Request - </a:t>
            </a:r>
            <a:r>
              <a:rPr lang="en-US" sz="1400" dirty="0">
                <a:solidFill>
                  <a:srgbClr val="FFC000"/>
                </a:solidFill>
              </a:rPr>
              <a:t>F5 establishes 5 separate TCP connections </a:t>
            </a:r>
            <a:r>
              <a:rPr lang="en-US" sz="1400" dirty="0"/>
              <a:t>to the backend server using the SNAT IP.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It means, </a:t>
            </a:r>
            <a:r>
              <a:rPr lang="en-US" sz="1400" dirty="0">
                <a:solidFill>
                  <a:srgbClr val="FFC000"/>
                </a:solidFill>
              </a:rPr>
              <a:t>Each client connection is tied to its own server-side connection </a:t>
            </a:r>
            <a:r>
              <a:rPr lang="en-US" sz="1400" dirty="0"/>
              <a:t>until the connection is closed.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3636426" y="1077181"/>
            <a:ext cx="8178515" cy="5303591"/>
            <a:chOff x="3636426" y="1077181"/>
            <a:chExt cx="8178515" cy="530359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2D599EC-6AC7-96CC-5569-7587C6D26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6426" y="1077181"/>
              <a:ext cx="8178515" cy="5303591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9707086" y="4128611"/>
              <a:ext cx="210785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SNAT_Pool : 10.10.231.10</a:t>
              </a:r>
            </a:p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Generic_OneConnect_Profile</a:t>
              </a:r>
            </a:p>
          </p:txBody>
        </p:sp>
        <p:cxnSp>
          <p:nvCxnSpPr>
            <p:cNvPr id="4" name="Straight Arrow Connector 3"/>
            <p:cNvCxnSpPr/>
            <p:nvPr/>
          </p:nvCxnSpPr>
          <p:spPr>
            <a:xfrm flipV="1">
              <a:off x="10898966" y="2601212"/>
              <a:ext cx="363489" cy="146531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7826355" y="1805517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7826354" y="1881151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7826354" y="1957351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7826353" y="2035668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7826353" y="2111302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6426" y="1158618"/>
              <a:ext cx="1776070" cy="1442594"/>
            </a:xfrm>
            <a:prstGeom prst="rect">
              <a:avLst/>
            </a:prstGeom>
          </p:spPr>
        </p:pic>
        <p:cxnSp>
          <p:nvCxnSpPr>
            <p:cNvPr id="49" name="Straight Arrow Connector 48"/>
            <p:cNvCxnSpPr/>
            <p:nvPr/>
          </p:nvCxnSpPr>
          <p:spPr>
            <a:xfrm flipH="1">
              <a:off x="8222772" y="3407802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H="1">
              <a:off x="8224956" y="3494035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flipH="1">
              <a:off x="8222771" y="3578870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H="1">
              <a:off x="8222770" y="3663705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flipH="1">
              <a:off x="8222770" y="3748540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U-Turn Arrow 56"/>
            <p:cNvSpPr/>
            <p:nvPr/>
          </p:nvSpPr>
          <p:spPr>
            <a:xfrm rot="5400000">
              <a:off x="8361892" y="2033508"/>
              <a:ext cx="2291190" cy="1774842"/>
            </a:xfrm>
            <a:prstGeom prst="uturnArrow">
              <a:avLst/>
            </a:prstGeom>
            <a:solidFill>
              <a:srgbClr val="0033CC">
                <a:alpha val="2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7311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551398" y="51025"/>
            <a:ext cx="8603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2400" dirty="0"/>
              <a:t>What is a </a:t>
            </a:r>
            <a:r>
              <a:rPr lang="en-AE" sz="2400" dirty="0">
                <a:solidFill>
                  <a:srgbClr val="FFC000"/>
                </a:solidFill>
              </a:rPr>
              <a:t>One Connect </a:t>
            </a:r>
            <a:r>
              <a:rPr lang="en-AE" sz="2400" dirty="0"/>
              <a:t>Profile in F5 LTM?</a:t>
            </a:r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What is the problem in one-to-one client/server connections?</a:t>
            </a:r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) </a:t>
            </a:r>
          </a:p>
        </p:txBody>
      </p:sp>
      <p:sp>
        <p:nvSpPr>
          <p:cNvPr id="8" name="Rectangle 7"/>
          <p:cNvSpPr/>
          <p:nvPr/>
        </p:nvSpPr>
        <p:spPr>
          <a:xfrm>
            <a:off x="191587" y="2256513"/>
            <a:ext cx="33324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 </a:t>
            </a:r>
            <a:r>
              <a:rPr lang="en-US" dirty="0">
                <a:solidFill>
                  <a:srgbClr val="FFC000"/>
                </a:solidFill>
              </a:rPr>
              <a:t>the number of client connections increases</a:t>
            </a:r>
            <a:r>
              <a:rPr lang="en-US" dirty="0"/>
              <a:t>, the number of </a:t>
            </a:r>
            <a:r>
              <a:rPr lang="en-US" dirty="0">
                <a:solidFill>
                  <a:srgbClr val="FFC000"/>
                </a:solidFill>
              </a:rPr>
              <a:t>server-side connections also increases</a:t>
            </a:r>
            <a:r>
              <a:rPr lang="en-US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can consume additional server resources, including </a:t>
            </a:r>
            <a:r>
              <a:rPr lang="en-US" dirty="0">
                <a:solidFill>
                  <a:srgbClr val="FFC000"/>
                </a:solidFill>
              </a:rPr>
              <a:t>memory, CPU</a:t>
            </a:r>
            <a:r>
              <a:rPr lang="en-US" dirty="0"/>
              <a:t> and available </a:t>
            </a:r>
            <a:r>
              <a:rPr lang="en-US" dirty="0">
                <a:solidFill>
                  <a:srgbClr val="FFC000"/>
                </a:solidFill>
              </a:rPr>
              <a:t>TCP sockets</a:t>
            </a:r>
            <a:r>
              <a:rPr lang="en-US" dirty="0"/>
              <a:t>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659144" y="1133976"/>
            <a:ext cx="8178515" cy="5303591"/>
            <a:chOff x="3636426" y="1077181"/>
            <a:chExt cx="8178515" cy="530359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2D599EC-6AC7-96CC-5569-7587C6D26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6426" y="1077181"/>
              <a:ext cx="8178515" cy="5303591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9707086" y="4128611"/>
              <a:ext cx="210785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SNAT_Pool : 10.10.231.10</a:t>
              </a:r>
            </a:p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Generic_OneConnect_Profile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10898966" y="2601212"/>
              <a:ext cx="363489" cy="146531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7826355" y="1805517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7826354" y="1881151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7826354" y="1957351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7826353" y="2035668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7826353" y="2111302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6426" y="1158618"/>
              <a:ext cx="1776070" cy="1442594"/>
            </a:xfrm>
            <a:prstGeom prst="rect">
              <a:avLst/>
            </a:prstGeom>
          </p:spPr>
        </p:pic>
        <p:cxnSp>
          <p:nvCxnSpPr>
            <p:cNvPr id="17" name="Straight Arrow Connector 16"/>
            <p:cNvCxnSpPr/>
            <p:nvPr/>
          </p:nvCxnSpPr>
          <p:spPr>
            <a:xfrm flipH="1">
              <a:off x="8222772" y="3407802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H="1">
              <a:off x="8224956" y="3494035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>
              <a:off x="8222771" y="3578870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8222770" y="3663705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8222770" y="3748540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U-Turn Arrow 21"/>
            <p:cNvSpPr/>
            <p:nvPr/>
          </p:nvSpPr>
          <p:spPr>
            <a:xfrm rot="5400000">
              <a:off x="8361892" y="2033508"/>
              <a:ext cx="2291190" cy="1774842"/>
            </a:xfrm>
            <a:prstGeom prst="uturnArrow">
              <a:avLst/>
            </a:prstGeom>
            <a:solidFill>
              <a:srgbClr val="0033CC">
                <a:alpha val="2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6358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866195" y="97650"/>
            <a:ext cx="860302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2400" dirty="0">
                <a:solidFill>
                  <a:srgbClr val="FFC000"/>
                </a:solidFill>
              </a:rPr>
              <a:t>What F5 Can do </a:t>
            </a:r>
            <a:r>
              <a:rPr lang="en-AE" sz="2400" dirty="0"/>
              <a:t>on This???</a:t>
            </a:r>
          </a:p>
          <a:p>
            <a:pPr algn="ctr"/>
            <a:r>
              <a:rPr lang="en-AE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Changes in Server-Side Connection Creation Behavior</a:t>
            </a:r>
            <a:r>
              <a:rPr lang="en-AE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</a:p>
          <a:p>
            <a:pPr algn="ctr"/>
            <a:r>
              <a:rPr lang="en-AE" sz="1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(Five Clients Reuses Two Tcp connection)</a:t>
            </a:r>
          </a:p>
        </p:txBody>
      </p:sp>
      <p:sp>
        <p:nvSpPr>
          <p:cNvPr id="8" name="Rectangle 7"/>
          <p:cNvSpPr/>
          <p:nvPr/>
        </p:nvSpPr>
        <p:spPr>
          <a:xfrm>
            <a:off x="247363" y="2656387"/>
            <a:ext cx="33324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One Connect profile in F5 BIG-IP is used to </a:t>
            </a:r>
            <a:r>
              <a:rPr lang="en-US" dirty="0">
                <a:solidFill>
                  <a:srgbClr val="FFC000"/>
                </a:solidFill>
              </a:rPr>
              <a:t>reuse server-side TCP connections </a:t>
            </a:r>
            <a:r>
              <a:rPr lang="en-US" dirty="0"/>
              <a:t>for multiple client requests </a:t>
            </a:r>
            <a:r>
              <a:rPr lang="en-US" dirty="0">
                <a:solidFill>
                  <a:srgbClr val="FFC000"/>
                </a:solidFill>
              </a:rPr>
              <a:t>instead of creating a new connection each time</a:t>
            </a:r>
            <a:r>
              <a:rPr lang="en-US" dirty="0"/>
              <a:t>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579812" y="1209733"/>
            <a:ext cx="8252167" cy="5303591"/>
            <a:chOff x="3579812" y="1209733"/>
            <a:chExt cx="8252167" cy="530359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2D599EC-6AC7-96CC-5569-7587C6D26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9812" y="1209733"/>
              <a:ext cx="8178515" cy="5303591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9724124" y="4179726"/>
              <a:ext cx="210785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SNAT_Pool : 10.10.231.10</a:t>
              </a:r>
            </a:p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Generic_OneConnect_Profile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V="1">
              <a:off x="10916004" y="2652327"/>
              <a:ext cx="363489" cy="146531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7843393" y="1856632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7843392" y="1932266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7843392" y="2008466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7843391" y="2086783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V="1">
              <a:off x="7843391" y="2162417"/>
              <a:ext cx="676295" cy="566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3464" y="1209733"/>
              <a:ext cx="1776070" cy="1442594"/>
            </a:xfrm>
            <a:prstGeom prst="rect">
              <a:avLst/>
            </a:prstGeom>
          </p:spPr>
        </p:pic>
        <p:cxnSp>
          <p:nvCxnSpPr>
            <p:cNvPr id="20" name="Straight Arrow Connector 19"/>
            <p:cNvCxnSpPr/>
            <p:nvPr/>
          </p:nvCxnSpPr>
          <p:spPr>
            <a:xfrm flipH="1">
              <a:off x="8263877" y="3680839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8261692" y="3765674"/>
              <a:ext cx="674987" cy="144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U-Turn Arrow 23"/>
            <p:cNvSpPr/>
            <p:nvPr/>
          </p:nvSpPr>
          <p:spPr>
            <a:xfrm rot="5400000">
              <a:off x="8378930" y="2084623"/>
              <a:ext cx="2291190" cy="1774842"/>
            </a:xfrm>
            <a:prstGeom prst="uturnArrow">
              <a:avLst/>
            </a:prstGeom>
            <a:solidFill>
              <a:srgbClr val="0033CC">
                <a:alpha val="2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134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674687" y="108100"/>
            <a:ext cx="8603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Without </a:t>
            </a:r>
            <a:r>
              <a:rPr lang="en-US" sz="2400" dirty="0">
                <a:solidFill>
                  <a:srgbClr val="FFC000"/>
                </a:solidFill>
              </a:rPr>
              <a:t>One Connect</a:t>
            </a:r>
            <a:endParaRPr lang="en-AE" sz="2400" dirty="0"/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(Without one connect 5 clients creates 5 server side connection)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13" y="1570816"/>
            <a:ext cx="3552825" cy="11334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72" y="3500760"/>
            <a:ext cx="11825287" cy="283976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8016" y="1101626"/>
            <a:ext cx="5581650" cy="2152650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>
            <a:off x="8717624" y="1017671"/>
            <a:ext cx="5138" cy="717532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156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232899" y="98245"/>
            <a:ext cx="98940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What </a:t>
            </a:r>
            <a:r>
              <a:rPr lang="en-US" sz="2400" dirty="0">
                <a:solidFill>
                  <a:srgbClr val="FFC000"/>
                </a:solidFill>
              </a:rPr>
              <a:t>One Connect </a:t>
            </a:r>
            <a:r>
              <a:rPr lang="en-US" sz="2400" dirty="0"/>
              <a:t>Does?</a:t>
            </a:r>
            <a:endParaRPr lang="en-AE" sz="2400" dirty="0"/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(With one connect – </a:t>
            </a:r>
            <a:r>
              <a:rPr lang="en-AE" sz="2400" dirty="0"/>
              <a:t>Multiple Clients reuse</a:t>
            </a:r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fewer server-side connections)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189" y="1242492"/>
            <a:ext cx="5581650" cy="2152650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>
            <a:off x="9960797" y="1080700"/>
            <a:ext cx="5138" cy="717532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94" y="3842158"/>
            <a:ext cx="12023492" cy="2856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5074" y="1164655"/>
            <a:ext cx="58699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With One Connect enabled,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F5 maintains a </a:t>
            </a:r>
            <a:r>
              <a:rPr lang="en-US" sz="1600" dirty="0">
                <a:solidFill>
                  <a:srgbClr val="FFC000"/>
                </a:solidFill>
              </a:rPr>
              <a:t>pool of reusable server-side connections</a:t>
            </a:r>
            <a:r>
              <a:rPr lang="en-US" sz="16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This allows </a:t>
            </a:r>
            <a:r>
              <a:rPr lang="en-US" sz="1600" dirty="0">
                <a:solidFill>
                  <a:srgbClr val="FFC000"/>
                </a:solidFill>
              </a:rPr>
              <a:t>multiple client requests to share the same server side connection</a:t>
            </a:r>
            <a:r>
              <a:rPr lang="en-US" sz="16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Additionally, you can specify a </a:t>
            </a:r>
            <a:r>
              <a:rPr lang="en-US" sz="1600" dirty="0">
                <a:solidFill>
                  <a:srgbClr val="FFC000"/>
                </a:solidFill>
              </a:rPr>
              <a:t>source mask </a:t>
            </a:r>
            <a:r>
              <a:rPr lang="en-US" sz="1600" dirty="0"/>
              <a:t>to control which clients are eligible to reuse these connections.</a:t>
            </a:r>
          </a:p>
        </p:txBody>
      </p:sp>
    </p:spTree>
    <p:extLst>
      <p:ext uri="{BB962C8B-B14F-4D97-AF65-F5344CB8AC3E}">
        <p14:creationId xmlns:p14="http://schemas.microsoft.com/office/powerpoint/2010/main" val="284207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232899" y="98245"/>
            <a:ext cx="98940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Why </a:t>
            </a:r>
            <a:r>
              <a:rPr lang="en-US" sz="2400" dirty="0">
                <a:solidFill>
                  <a:srgbClr val="FFC000"/>
                </a:solidFill>
              </a:rPr>
              <a:t>One Connect </a:t>
            </a:r>
            <a:r>
              <a:rPr lang="en-US" sz="2400" dirty="0"/>
              <a:t>is needed </a:t>
            </a:r>
            <a:r>
              <a:rPr lang="en-AE" sz="2400" dirty="0"/>
              <a:t>in F5 LTM?</a:t>
            </a:r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(With one connect – Multiple Clients reuse fewer server-side connections)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189" y="1242492"/>
            <a:ext cx="5581650" cy="2152650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>
            <a:off x="9960797" y="1080700"/>
            <a:ext cx="5138" cy="717532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07636" y="1008755"/>
            <a:ext cx="61172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</a:t>
            </a:r>
            <a:r>
              <a:rPr lang="en-US" sz="1400" dirty="0">
                <a:solidFill>
                  <a:srgbClr val="FFC000"/>
                </a:solidFill>
              </a:rPr>
              <a:t>first server-side connection is created when the first client connects</a:t>
            </a:r>
            <a:r>
              <a:rPr lang="en-US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When the second client connects: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FFC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C000"/>
                </a:solidFill>
              </a:rPr>
              <a:t>If the load balancing algorithm </a:t>
            </a:r>
            <a:r>
              <a:rPr lang="en-US" sz="1400" dirty="0"/>
              <a:t>selects the same backend server for the second client, and also if the </a:t>
            </a:r>
            <a:r>
              <a:rPr lang="en-US" sz="1400" dirty="0">
                <a:solidFill>
                  <a:srgbClr val="FFC000"/>
                </a:solidFill>
              </a:rPr>
              <a:t>existing server-side connection is available (idle), </a:t>
            </a:r>
            <a:r>
              <a:rPr lang="en-US" sz="1400" dirty="0"/>
              <a:t>then the second client reuses the existing server-side connection.</a:t>
            </a:r>
          </a:p>
          <a:p>
            <a:pPr lvl="1"/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In this example, the </a:t>
            </a:r>
            <a:r>
              <a:rPr lang="en-US" sz="1400" dirty="0">
                <a:solidFill>
                  <a:srgbClr val="FFC000"/>
                </a:solidFill>
              </a:rPr>
              <a:t>first three clients </a:t>
            </a:r>
            <a:r>
              <a:rPr lang="en-US" sz="1400" dirty="0"/>
              <a:t>reuse </a:t>
            </a:r>
            <a:r>
              <a:rPr lang="en-US" sz="1400" dirty="0">
                <a:solidFill>
                  <a:srgbClr val="FFC000"/>
                </a:solidFill>
              </a:rPr>
              <a:t>Server-side Connection #1</a:t>
            </a:r>
            <a:r>
              <a:rPr lang="en-US" sz="1400" dirty="0"/>
              <a:t>, while the </a:t>
            </a:r>
            <a:r>
              <a:rPr lang="en-US" sz="1400" dirty="0">
                <a:solidFill>
                  <a:srgbClr val="FFC000"/>
                </a:solidFill>
              </a:rPr>
              <a:t>last two clients </a:t>
            </a:r>
            <a:r>
              <a:rPr lang="en-US" sz="1400" dirty="0"/>
              <a:t>reuse </a:t>
            </a:r>
            <a:r>
              <a:rPr lang="en-US" sz="1400" dirty="0">
                <a:solidFill>
                  <a:srgbClr val="FFC000"/>
                </a:solidFill>
              </a:rPr>
              <a:t>Server-side Connection #2.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4760" y="3764575"/>
            <a:ext cx="8720189" cy="294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40631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7783A8-901D-4F73-81D7-AA6841BEB3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342EE1-43E5-4AFB-895D-B61B9656DC14}">
  <ds:schemaRefs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230e9df3-be65-4c73-a93b-d1236ebd677e"/>
    <ds:schemaRef ds:uri="16c05727-aa75-4e4a-9b5f-8a80a1165891"/>
    <ds:schemaRef ds:uri="71af3243-3dd4-4a8d-8c0d-dd76da1f02a5"/>
    <ds:schemaRef ds:uri="http://purl.org/dc/terms/"/>
    <ds:schemaRef ds:uri="http://purl.org/dc/dcmitype/"/>
    <ds:schemaRef ds:uri="http://schemas.microsoft.com/sharepoint/v3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F49CD38-5B57-4682-9FCE-B9174068D0A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{B0C967D9-55B0-4D56-ADF1-014974950D0B}tf33713516_win32</Template>
  <TotalTime>69154</TotalTime>
  <Words>1098</Words>
  <Application>Microsoft Office PowerPoint</Application>
  <PresentationFormat>Widescreen</PresentationFormat>
  <Paragraphs>155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Gill Sans MT</vt:lpstr>
      <vt:lpstr>Tahoma</vt:lpstr>
      <vt:lpstr>Walbaum Display</vt:lpstr>
      <vt:lpstr>3DFloatVTI</vt:lpstr>
      <vt:lpstr>F5 LTM Learning  with Alexander 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F5 rSeries Learning with Alexander S</dc:title>
  <dc:creator>Alexander Sellapillai</dc:creator>
  <cp:lastModifiedBy>Alexander Sellapillai</cp:lastModifiedBy>
  <cp:revision>325</cp:revision>
  <dcterms:created xsi:type="dcterms:W3CDTF">2025-06-06T10:05:20Z</dcterms:created>
  <dcterms:modified xsi:type="dcterms:W3CDTF">2026-07-22T15:29:52Z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